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3"/>
  </p:sldMasterIdLst>
  <p:notesMasterIdLst>
    <p:notesMasterId r:id="rId20"/>
  </p:notesMasterIdLst>
  <p:handoutMasterIdLst>
    <p:handoutMasterId r:id="rId21"/>
  </p:handoutMasterIdLst>
  <p:sldIdLst>
    <p:sldId id="785" r:id="rId4"/>
    <p:sldId id="751" r:id="rId5"/>
    <p:sldId id="752" r:id="rId6"/>
    <p:sldId id="764" r:id="rId7"/>
    <p:sldId id="762" r:id="rId8"/>
    <p:sldId id="765" r:id="rId9"/>
    <p:sldId id="773" r:id="rId10"/>
    <p:sldId id="772" r:id="rId11"/>
    <p:sldId id="770" r:id="rId12"/>
    <p:sldId id="769" r:id="rId13"/>
    <p:sldId id="768" r:id="rId14"/>
    <p:sldId id="767" r:id="rId15"/>
    <p:sldId id="774" r:id="rId16"/>
    <p:sldId id="766" r:id="rId17"/>
    <p:sldId id="776" r:id="rId18"/>
    <p:sldId id="786" r:id="rId19"/>
  </p:sldIdLst>
  <p:sldSz cx="9144000" cy="6858000" type="screen4x3"/>
  <p:notesSz cx="7099300" cy="10234613"/>
  <p:defaultTextStyle>
    <a:defPPr>
      <a:defRPr lang="de-DE"/>
    </a:defPPr>
    <a:lvl1pPr algn="l" rtl="0" fontAlgn="base">
      <a:spcBef>
        <a:spcPct val="0"/>
      </a:spcBef>
      <a:spcAft>
        <a:spcPct val="0"/>
      </a:spcAft>
      <a:defRPr sz="2400"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sz="2400"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sz="2400"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sz="2400"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sz="2400" kern="1200">
        <a:solidFill>
          <a:schemeClr val="tx1"/>
        </a:solidFill>
        <a:latin typeface="Tahoma" pitchFamily="34" charset="0"/>
        <a:ea typeface="+mn-ea"/>
        <a:cs typeface="Arial" pitchFamily="34" charset="0"/>
      </a:defRPr>
    </a:lvl5pPr>
    <a:lvl6pPr marL="2286000" algn="l" defTabSz="914400" rtl="0" eaLnBrk="1" latinLnBrk="0" hangingPunct="1">
      <a:defRPr sz="2400" kern="1200">
        <a:solidFill>
          <a:schemeClr val="tx1"/>
        </a:solidFill>
        <a:latin typeface="Tahoma" pitchFamily="34" charset="0"/>
        <a:ea typeface="+mn-ea"/>
        <a:cs typeface="Arial" pitchFamily="34" charset="0"/>
      </a:defRPr>
    </a:lvl6pPr>
    <a:lvl7pPr marL="2743200" algn="l" defTabSz="914400" rtl="0" eaLnBrk="1" latinLnBrk="0" hangingPunct="1">
      <a:defRPr sz="2400" kern="1200">
        <a:solidFill>
          <a:schemeClr val="tx1"/>
        </a:solidFill>
        <a:latin typeface="Tahoma" pitchFamily="34" charset="0"/>
        <a:ea typeface="+mn-ea"/>
        <a:cs typeface="Arial" pitchFamily="34" charset="0"/>
      </a:defRPr>
    </a:lvl7pPr>
    <a:lvl8pPr marL="3200400" algn="l" defTabSz="914400" rtl="0" eaLnBrk="1" latinLnBrk="0" hangingPunct="1">
      <a:defRPr sz="2400" kern="1200">
        <a:solidFill>
          <a:schemeClr val="tx1"/>
        </a:solidFill>
        <a:latin typeface="Tahoma" pitchFamily="34" charset="0"/>
        <a:ea typeface="+mn-ea"/>
        <a:cs typeface="Arial" pitchFamily="34" charset="0"/>
      </a:defRPr>
    </a:lvl8pPr>
    <a:lvl9pPr marL="3657600" algn="l" defTabSz="914400" rtl="0" eaLnBrk="1" latinLnBrk="0" hangingPunct="1">
      <a:defRPr sz="2400" kern="1200">
        <a:solidFill>
          <a:schemeClr val="tx1"/>
        </a:solidFill>
        <a:latin typeface="Tahoma" pitchFamily="34" charset="0"/>
        <a:ea typeface="+mn-ea"/>
        <a:cs typeface="Arial" pitchFamily="34" charset="0"/>
      </a:defRPr>
    </a:lvl9pPr>
  </p:defaultTextStyle>
  <p:extLst>
    <p:ext uri="{521415D9-36F7-43E2-AB2F-B90AF26B5E84}">
      <p14:sectionLst xmlns:p14="http://schemas.microsoft.com/office/powerpoint/2010/main">
        <p14:section name="Default Section" id="{DB3F927C-3D40-4DFD-827A-CEC45138D168}">
          <p14:sldIdLst>
            <p14:sldId id="785"/>
            <p14:sldId id="751"/>
            <p14:sldId id="752"/>
            <p14:sldId id="764"/>
            <p14:sldId id="762"/>
            <p14:sldId id="765"/>
            <p14:sldId id="773"/>
            <p14:sldId id="772"/>
            <p14:sldId id="770"/>
            <p14:sldId id="769"/>
            <p14:sldId id="768"/>
            <p14:sldId id="767"/>
            <p14:sldId id="774"/>
            <p14:sldId id="766"/>
            <p14:sldId id="776"/>
            <p14:sldId id="786"/>
          </p14:sldIdLst>
        </p14:section>
        <p14:section name="Untitled Section" id="{B96596DC-6908-4A07-B841-12C62589F7E0}">
          <p14:sldIdLst/>
        </p14:section>
      </p14:sectionLst>
    </p:ext>
    <p:ext uri="{EFAFB233-063F-42B5-8137-9DF3F51BA10A}">
      <p15:sldGuideLst xmlns:p15="http://schemas.microsoft.com/office/powerpoint/2012/main">
        <p15:guide id="1" orient="horz" pos="2064">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79B"/>
    <a:srgbClr val="FFBDBD"/>
    <a:srgbClr val="FF8181"/>
    <a:srgbClr val="E28700"/>
    <a:srgbClr val="E6E3D0"/>
    <a:srgbClr val="C1FFF8"/>
    <a:srgbClr val="97FFF3"/>
    <a:srgbClr val="00FBDC"/>
    <a:srgbClr val="00BDEC"/>
    <a:srgbClr val="0FD5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Keine Formatvorlage, Tabellengitternetz">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Dunkle Formatvorlage 1 - Akz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60" autoAdjust="0"/>
    <p:restoredTop sz="72973" autoAdjust="0"/>
  </p:normalViewPr>
  <p:slideViewPr>
    <p:cSldViewPr>
      <p:cViewPr>
        <p:scale>
          <a:sx n="66" d="100"/>
          <a:sy n="66" d="100"/>
        </p:scale>
        <p:origin x="466" y="629"/>
      </p:cViewPr>
      <p:guideLst>
        <p:guide orient="horz" pos="2064"/>
        <p:guide pos="2880"/>
      </p:guideLst>
    </p:cSldViewPr>
  </p:slideViewPr>
  <p:outlineViewPr>
    <p:cViewPr>
      <p:scale>
        <a:sx n="33" d="100"/>
        <a:sy n="33" d="100"/>
      </p:scale>
      <p:origin x="0" y="7884"/>
    </p:cViewPr>
  </p:outlineViewPr>
  <p:notesTextViewPr>
    <p:cViewPr>
      <p:scale>
        <a:sx n="125" d="100"/>
        <a:sy n="125" d="100"/>
      </p:scale>
      <p:origin x="0" y="0"/>
    </p:cViewPr>
  </p:notesTextViewPr>
  <p:sorterViewPr>
    <p:cViewPr>
      <p:scale>
        <a:sx n="66" d="100"/>
        <a:sy n="66" d="100"/>
      </p:scale>
      <p:origin x="0" y="0"/>
    </p:cViewPr>
  </p:sorterViewPr>
  <p:notesViewPr>
    <p:cSldViewPr>
      <p:cViewPr varScale="1">
        <p:scale>
          <a:sx n="89" d="100"/>
          <a:sy n="89" d="100"/>
        </p:scale>
        <p:origin x="3732" y="108"/>
      </p:cViewPr>
      <p:guideLst>
        <p:guide orient="horz" pos="3224"/>
        <p:guide pos="223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6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5438" tIns="47720" rIns="95438" bIns="47720" numCol="1" anchor="t" anchorCtr="0" compatLnSpc="1">
            <a:prstTxWarp prst="textNoShape">
              <a:avLst/>
            </a:prstTxWarp>
          </a:bodyPr>
          <a:lstStyle>
            <a:lvl1pPr>
              <a:defRPr sz="1300">
                <a:latin typeface="Times New Roman" pitchFamily="18" charset="0"/>
                <a:cs typeface="+mn-cs"/>
              </a:defRPr>
            </a:lvl1pPr>
          </a:lstStyle>
          <a:p>
            <a:pPr>
              <a:defRPr/>
            </a:pPr>
            <a:endParaRPr lang="de-DE"/>
          </a:p>
        </p:txBody>
      </p:sp>
      <p:sp>
        <p:nvSpPr>
          <p:cNvPr id="92163" name="Rectangle 3"/>
          <p:cNvSpPr>
            <a:spLocks noGrp="1" noChangeArrowheads="1"/>
          </p:cNvSpPr>
          <p:nvPr>
            <p:ph type="dt" sz="quarter" idx="1"/>
          </p:nvPr>
        </p:nvSpPr>
        <p:spPr bwMode="auto">
          <a:xfrm>
            <a:off x="4022725" y="0"/>
            <a:ext cx="3076575" cy="511175"/>
          </a:xfrm>
          <a:prstGeom prst="rect">
            <a:avLst/>
          </a:prstGeom>
          <a:noFill/>
          <a:ln w="9525">
            <a:noFill/>
            <a:miter lim="800000"/>
            <a:headEnd/>
            <a:tailEnd/>
          </a:ln>
          <a:effectLst/>
        </p:spPr>
        <p:txBody>
          <a:bodyPr vert="horz" wrap="square" lIns="95438" tIns="47720" rIns="95438" bIns="47720" numCol="1" anchor="t" anchorCtr="0" compatLnSpc="1">
            <a:prstTxWarp prst="textNoShape">
              <a:avLst/>
            </a:prstTxWarp>
          </a:bodyPr>
          <a:lstStyle>
            <a:lvl1pPr algn="r">
              <a:defRPr sz="1300">
                <a:latin typeface="Times New Roman" pitchFamily="18" charset="0"/>
                <a:cs typeface="+mn-cs"/>
              </a:defRPr>
            </a:lvl1pPr>
          </a:lstStyle>
          <a:p>
            <a:pPr>
              <a:defRPr/>
            </a:pPr>
            <a:endParaRPr lang="de-DE"/>
          </a:p>
        </p:txBody>
      </p:sp>
      <p:sp>
        <p:nvSpPr>
          <p:cNvPr id="92164" name="Rectangle 4"/>
          <p:cNvSpPr>
            <a:spLocks noGrp="1" noChangeArrowheads="1"/>
          </p:cNvSpPr>
          <p:nvPr>
            <p:ph type="ftr" sz="quarter" idx="2"/>
          </p:nvPr>
        </p:nvSpPr>
        <p:spPr bwMode="auto">
          <a:xfrm>
            <a:off x="0" y="9723438"/>
            <a:ext cx="3076575" cy="511175"/>
          </a:xfrm>
          <a:prstGeom prst="rect">
            <a:avLst/>
          </a:prstGeom>
          <a:noFill/>
          <a:ln w="9525">
            <a:noFill/>
            <a:miter lim="800000"/>
            <a:headEnd/>
            <a:tailEnd/>
          </a:ln>
          <a:effectLst/>
        </p:spPr>
        <p:txBody>
          <a:bodyPr vert="horz" wrap="square" lIns="95438" tIns="47720" rIns="95438" bIns="47720" numCol="1" anchor="b" anchorCtr="0" compatLnSpc="1">
            <a:prstTxWarp prst="textNoShape">
              <a:avLst/>
            </a:prstTxWarp>
          </a:bodyPr>
          <a:lstStyle>
            <a:lvl1pPr>
              <a:defRPr sz="1300">
                <a:latin typeface="Times New Roman" pitchFamily="18" charset="0"/>
                <a:cs typeface="+mn-cs"/>
              </a:defRPr>
            </a:lvl1pPr>
          </a:lstStyle>
          <a:p>
            <a:pPr>
              <a:defRPr/>
            </a:pPr>
            <a:endParaRPr lang="de-DE"/>
          </a:p>
        </p:txBody>
      </p:sp>
      <p:sp>
        <p:nvSpPr>
          <p:cNvPr id="92165" name="Rectangle 5"/>
          <p:cNvSpPr>
            <a:spLocks noGrp="1" noChangeArrowheads="1"/>
          </p:cNvSpPr>
          <p:nvPr>
            <p:ph type="sldNum" sz="quarter" idx="3"/>
          </p:nvPr>
        </p:nvSpPr>
        <p:spPr bwMode="auto">
          <a:xfrm>
            <a:off x="4022725" y="9723438"/>
            <a:ext cx="3076575" cy="511175"/>
          </a:xfrm>
          <a:prstGeom prst="rect">
            <a:avLst/>
          </a:prstGeom>
          <a:noFill/>
          <a:ln w="9525">
            <a:noFill/>
            <a:miter lim="800000"/>
            <a:headEnd/>
            <a:tailEnd/>
          </a:ln>
          <a:effectLst/>
        </p:spPr>
        <p:txBody>
          <a:bodyPr vert="horz" wrap="square" lIns="95438" tIns="47720" rIns="95438" bIns="47720" numCol="1" anchor="b" anchorCtr="0" compatLnSpc="1">
            <a:prstTxWarp prst="textNoShape">
              <a:avLst/>
            </a:prstTxWarp>
          </a:bodyPr>
          <a:lstStyle>
            <a:lvl1pPr algn="r">
              <a:defRPr sz="1300">
                <a:latin typeface="Times New Roman" pitchFamily="18" charset="0"/>
                <a:cs typeface="+mn-cs"/>
              </a:defRPr>
            </a:lvl1pPr>
          </a:lstStyle>
          <a:p>
            <a:pPr>
              <a:defRPr/>
            </a:pPr>
            <a:fld id="{FD0D7DB6-586E-4F8E-9834-FFD8AC9E2F08}" type="slidenum">
              <a:rPr lang="de-DE"/>
              <a:pPr>
                <a:defRPr/>
              </a:pPr>
              <a:t>‹Nr.›</a:t>
            </a:fld>
            <a:endParaRPr lang="de-DE"/>
          </a:p>
        </p:txBody>
      </p:sp>
    </p:spTree>
    <p:extLst>
      <p:ext uri="{BB962C8B-B14F-4D97-AF65-F5344CB8AC3E}">
        <p14:creationId xmlns:p14="http://schemas.microsoft.com/office/powerpoint/2010/main" val="209437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5438" tIns="47720" rIns="95438" bIns="47720" numCol="1" anchor="t" anchorCtr="0" compatLnSpc="1">
            <a:prstTxWarp prst="textNoShape">
              <a:avLst/>
            </a:prstTxWarp>
          </a:bodyPr>
          <a:lstStyle>
            <a:lvl1pPr>
              <a:defRPr sz="1300">
                <a:latin typeface="Times New Roman" pitchFamily="18" charset="0"/>
                <a:cs typeface="+mn-cs"/>
              </a:defRPr>
            </a:lvl1pPr>
          </a:lstStyle>
          <a:p>
            <a:pPr>
              <a:defRPr/>
            </a:pPr>
            <a:endParaRPr lang="de-DE"/>
          </a:p>
        </p:txBody>
      </p:sp>
      <p:sp>
        <p:nvSpPr>
          <p:cNvPr id="6147" name="Rectangle 3"/>
          <p:cNvSpPr>
            <a:spLocks noGrp="1" noChangeArrowheads="1"/>
          </p:cNvSpPr>
          <p:nvPr>
            <p:ph type="dt" idx="1"/>
          </p:nvPr>
        </p:nvSpPr>
        <p:spPr bwMode="auto">
          <a:xfrm>
            <a:off x="4022725" y="0"/>
            <a:ext cx="3076575" cy="511175"/>
          </a:xfrm>
          <a:prstGeom prst="rect">
            <a:avLst/>
          </a:prstGeom>
          <a:noFill/>
          <a:ln w="9525">
            <a:noFill/>
            <a:miter lim="800000"/>
            <a:headEnd/>
            <a:tailEnd/>
          </a:ln>
          <a:effectLst/>
        </p:spPr>
        <p:txBody>
          <a:bodyPr vert="horz" wrap="square" lIns="95438" tIns="47720" rIns="95438" bIns="47720" numCol="1" anchor="t" anchorCtr="0" compatLnSpc="1">
            <a:prstTxWarp prst="textNoShape">
              <a:avLst/>
            </a:prstTxWarp>
          </a:bodyPr>
          <a:lstStyle>
            <a:lvl1pPr algn="r">
              <a:defRPr sz="1300">
                <a:latin typeface="Times New Roman" pitchFamily="18" charset="0"/>
                <a:cs typeface="+mn-cs"/>
              </a:defRPr>
            </a:lvl1pPr>
          </a:lstStyle>
          <a:p>
            <a:pPr>
              <a:defRPr/>
            </a:pPr>
            <a:endParaRPr lang="de-DE"/>
          </a:p>
        </p:txBody>
      </p:sp>
      <p:sp>
        <p:nvSpPr>
          <p:cNvPr id="531460"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47738" y="4860925"/>
            <a:ext cx="5203825" cy="4605338"/>
          </a:xfrm>
          <a:prstGeom prst="rect">
            <a:avLst/>
          </a:prstGeom>
          <a:noFill/>
          <a:ln w="9525">
            <a:noFill/>
            <a:miter lim="800000"/>
            <a:headEnd/>
            <a:tailEnd/>
          </a:ln>
          <a:effectLst/>
        </p:spPr>
        <p:txBody>
          <a:bodyPr vert="horz" wrap="square" lIns="95438" tIns="47720" rIns="95438" bIns="47720" numCol="1" anchor="t" anchorCtr="0" compatLnSpc="1">
            <a:prstTxWarp prst="textNoShape">
              <a:avLst/>
            </a:prstTxWarp>
          </a:bodyPr>
          <a:lstStyle/>
          <a:p>
            <a:pPr lvl="0"/>
            <a:r>
              <a:rPr lang="de-DE" noProof="0"/>
              <a:t>Klicken Sie, um die Formate des Vorlagentextes zu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150" name="Rectangle 6"/>
          <p:cNvSpPr>
            <a:spLocks noGrp="1" noChangeArrowheads="1"/>
          </p:cNvSpPr>
          <p:nvPr>
            <p:ph type="ftr" sz="quarter" idx="4"/>
          </p:nvPr>
        </p:nvSpPr>
        <p:spPr bwMode="auto">
          <a:xfrm>
            <a:off x="0" y="9723438"/>
            <a:ext cx="3076575" cy="511175"/>
          </a:xfrm>
          <a:prstGeom prst="rect">
            <a:avLst/>
          </a:prstGeom>
          <a:noFill/>
          <a:ln w="9525">
            <a:noFill/>
            <a:miter lim="800000"/>
            <a:headEnd/>
            <a:tailEnd/>
          </a:ln>
          <a:effectLst/>
        </p:spPr>
        <p:txBody>
          <a:bodyPr vert="horz" wrap="square" lIns="95438" tIns="47720" rIns="95438" bIns="47720" numCol="1" anchor="b" anchorCtr="0" compatLnSpc="1">
            <a:prstTxWarp prst="textNoShape">
              <a:avLst/>
            </a:prstTxWarp>
          </a:bodyPr>
          <a:lstStyle>
            <a:lvl1pPr>
              <a:defRPr sz="1300">
                <a:latin typeface="Times New Roman" pitchFamily="18" charset="0"/>
                <a:cs typeface="+mn-cs"/>
              </a:defRPr>
            </a:lvl1pPr>
          </a:lstStyle>
          <a:p>
            <a:pPr>
              <a:defRPr/>
            </a:pPr>
            <a:endParaRPr lang="de-DE"/>
          </a:p>
        </p:txBody>
      </p:sp>
      <p:sp>
        <p:nvSpPr>
          <p:cNvPr id="6151" name="Rectangle 7"/>
          <p:cNvSpPr>
            <a:spLocks noGrp="1" noChangeArrowheads="1"/>
          </p:cNvSpPr>
          <p:nvPr>
            <p:ph type="sldNum" sz="quarter" idx="5"/>
          </p:nvPr>
        </p:nvSpPr>
        <p:spPr bwMode="auto">
          <a:xfrm>
            <a:off x="4022725" y="9723438"/>
            <a:ext cx="3076575" cy="511175"/>
          </a:xfrm>
          <a:prstGeom prst="rect">
            <a:avLst/>
          </a:prstGeom>
          <a:noFill/>
          <a:ln w="9525">
            <a:noFill/>
            <a:miter lim="800000"/>
            <a:headEnd/>
            <a:tailEnd/>
          </a:ln>
          <a:effectLst/>
        </p:spPr>
        <p:txBody>
          <a:bodyPr vert="horz" wrap="square" lIns="95438" tIns="47720" rIns="95438" bIns="47720" numCol="1" anchor="b" anchorCtr="0" compatLnSpc="1">
            <a:prstTxWarp prst="textNoShape">
              <a:avLst/>
            </a:prstTxWarp>
          </a:bodyPr>
          <a:lstStyle>
            <a:lvl1pPr algn="r">
              <a:defRPr sz="1300">
                <a:latin typeface="Times New Roman" pitchFamily="18" charset="0"/>
                <a:cs typeface="+mn-cs"/>
              </a:defRPr>
            </a:lvl1pPr>
          </a:lstStyle>
          <a:p>
            <a:pPr>
              <a:defRPr/>
            </a:pPr>
            <a:fld id="{AFCE0B16-890C-4E4A-8EB4-C1F6786CC1C6}" type="slidenum">
              <a:rPr lang="de-DE"/>
              <a:pPr>
                <a:defRPr/>
              </a:pPr>
              <a:t>‹Nr.›</a:t>
            </a:fld>
            <a:endParaRPr lang="de-DE"/>
          </a:p>
        </p:txBody>
      </p:sp>
    </p:spTree>
    <p:extLst>
      <p:ext uri="{BB962C8B-B14F-4D97-AF65-F5344CB8AC3E}">
        <p14:creationId xmlns:p14="http://schemas.microsoft.com/office/powerpoint/2010/main" val="26082727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2</a:t>
            </a:fld>
            <a:endParaRPr lang="de-DE"/>
          </a:p>
        </p:txBody>
      </p:sp>
    </p:spTree>
    <p:extLst>
      <p:ext uri="{BB962C8B-B14F-4D97-AF65-F5344CB8AC3E}">
        <p14:creationId xmlns:p14="http://schemas.microsoft.com/office/powerpoint/2010/main" val="4270066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11</a:t>
            </a:fld>
            <a:endParaRPr lang="de-DE"/>
          </a:p>
        </p:txBody>
      </p:sp>
    </p:spTree>
    <p:extLst>
      <p:ext uri="{BB962C8B-B14F-4D97-AF65-F5344CB8AC3E}">
        <p14:creationId xmlns:p14="http://schemas.microsoft.com/office/powerpoint/2010/main" val="3553023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12</a:t>
            </a:fld>
            <a:endParaRPr lang="de-DE"/>
          </a:p>
        </p:txBody>
      </p:sp>
    </p:spTree>
    <p:extLst>
      <p:ext uri="{BB962C8B-B14F-4D97-AF65-F5344CB8AC3E}">
        <p14:creationId xmlns:p14="http://schemas.microsoft.com/office/powerpoint/2010/main" val="394211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baseline="0" dirty="0" smtClean="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13</a:t>
            </a:fld>
            <a:endParaRPr lang="de-DE"/>
          </a:p>
        </p:txBody>
      </p:sp>
    </p:spTree>
    <p:extLst>
      <p:ext uri="{BB962C8B-B14F-4D97-AF65-F5344CB8AC3E}">
        <p14:creationId xmlns:p14="http://schemas.microsoft.com/office/powerpoint/2010/main" val="758075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14</a:t>
            </a:fld>
            <a:endParaRPr lang="de-DE"/>
          </a:p>
        </p:txBody>
      </p:sp>
    </p:spTree>
    <p:extLst>
      <p:ext uri="{BB962C8B-B14F-4D97-AF65-F5344CB8AC3E}">
        <p14:creationId xmlns:p14="http://schemas.microsoft.com/office/powerpoint/2010/main" val="563579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15</a:t>
            </a:fld>
            <a:endParaRPr lang="de-DE"/>
          </a:p>
        </p:txBody>
      </p:sp>
    </p:spTree>
    <p:extLst>
      <p:ext uri="{BB962C8B-B14F-4D97-AF65-F5344CB8AC3E}">
        <p14:creationId xmlns:p14="http://schemas.microsoft.com/office/powerpoint/2010/main" val="34907968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16</a:t>
            </a:fld>
            <a:endParaRPr lang="de-DE"/>
          </a:p>
        </p:txBody>
      </p:sp>
    </p:spTree>
    <p:extLst>
      <p:ext uri="{BB962C8B-B14F-4D97-AF65-F5344CB8AC3E}">
        <p14:creationId xmlns:p14="http://schemas.microsoft.com/office/powerpoint/2010/main" val="3650967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en-GB" baseline="0" dirty="0" smtClean="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3</a:t>
            </a:fld>
            <a:endParaRPr lang="de-DE"/>
          </a:p>
        </p:txBody>
      </p:sp>
    </p:spTree>
    <p:extLst>
      <p:ext uri="{BB962C8B-B14F-4D97-AF65-F5344CB8AC3E}">
        <p14:creationId xmlns:p14="http://schemas.microsoft.com/office/powerpoint/2010/main" val="2815716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4</a:t>
            </a:fld>
            <a:endParaRPr lang="de-DE"/>
          </a:p>
        </p:txBody>
      </p:sp>
    </p:spTree>
    <p:extLst>
      <p:ext uri="{BB962C8B-B14F-4D97-AF65-F5344CB8AC3E}">
        <p14:creationId xmlns:p14="http://schemas.microsoft.com/office/powerpoint/2010/main" val="2037143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5</a:t>
            </a:fld>
            <a:endParaRPr lang="de-DE"/>
          </a:p>
        </p:txBody>
      </p:sp>
    </p:spTree>
    <p:extLst>
      <p:ext uri="{BB962C8B-B14F-4D97-AF65-F5344CB8AC3E}">
        <p14:creationId xmlns:p14="http://schemas.microsoft.com/office/powerpoint/2010/main" val="144998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baseline="0" dirty="0" smtClean="0"/>
          </a:p>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6</a:t>
            </a:fld>
            <a:endParaRPr lang="de-DE"/>
          </a:p>
        </p:txBody>
      </p:sp>
    </p:spTree>
    <p:extLst>
      <p:ext uri="{BB962C8B-B14F-4D97-AF65-F5344CB8AC3E}">
        <p14:creationId xmlns:p14="http://schemas.microsoft.com/office/powerpoint/2010/main" val="1547559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7</a:t>
            </a:fld>
            <a:endParaRPr lang="de-DE"/>
          </a:p>
        </p:txBody>
      </p:sp>
    </p:spTree>
    <p:extLst>
      <p:ext uri="{BB962C8B-B14F-4D97-AF65-F5344CB8AC3E}">
        <p14:creationId xmlns:p14="http://schemas.microsoft.com/office/powerpoint/2010/main" val="2171581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8</a:t>
            </a:fld>
            <a:endParaRPr lang="de-DE"/>
          </a:p>
        </p:txBody>
      </p:sp>
    </p:spTree>
    <p:extLst>
      <p:ext uri="{BB962C8B-B14F-4D97-AF65-F5344CB8AC3E}">
        <p14:creationId xmlns:p14="http://schemas.microsoft.com/office/powerpoint/2010/main" val="13947114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9</a:t>
            </a:fld>
            <a:endParaRPr lang="de-DE"/>
          </a:p>
        </p:txBody>
      </p:sp>
    </p:spTree>
    <p:extLst>
      <p:ext uri="{BB962C8B-B14F-4D97-AF65-F5344CB8AC3E}">
        <p14:creationId xmlns:p14="http://schemas.microsoft.com/office/powerpoint/2010/main" val="70475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pPr>
              <a:defRPr/>
            </a:pPr>
            <a:fld id="{AFCE0B16-890C-4E4A-8EB4-C1F6786CC1C6}" type="slidenum">
              <a:rPr lang="de-DE" smtClean="0"/>
              <a:pPr>
                <a:defRPr/>
              </a:pPr>
              <a:t>10</a:t>
            </a:fld>
            <a:endParaRPr lang="de-DE"/>
          </a:p>
        </p:txBody>
      </p:sp>
    </p:spTree>
    <p:extLst>
      <p:ext uri="{BB962C8B-B14F-4D97-AF65-F5344CB8AC3E}">
        <p14:creationId xmlns:p14="http://schemas.microsoft.com/office/powerpoint/2010/main" val="2100119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eckblatt_HNEE">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857224" y="3643314"/>
            <a:ext cx="7072362" cy="1752600"/>
          </a:xfrm>
        </p:spPr>
        <p:txBody>
          <a:bodyPr/>
          <a:lstStyle>
            <a:lvl1pPr marL="0" indent="0" algn="l">
              <a:buNone/>
              <a:defRPr sz="2800">
                <a:solidFill>
                  <a:srgbClr val="4F4634"/>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endParaRPr lang="de-DE" dirty="0"/>
          </a:p>
        </p:txBody>
      </p:sp>
      <p:sp>
        <p:nvSpPr>
          <p:cNvPr id="2" name="Titel 1"/>
          <p:cNvSpPr>
            <a:spLocks noGrp="1"/>
          </p:cNvSpPr>
          <p:nvPr>
            <p:ph type="ctrTitle" hasCustomPrompt="1"/>
          </p:nvPr>
        </p:nvSpPr>
        <p:spPr>
          <a:xfrm>
            <a:off x="857224" y="2071678"/>
            <a:ext cx="7100910" cy="1470025"/>
          </a:xfrm>
        </p:spPr>
        <p:txBody>
          <a:bodyPr/>
          <a:lstStyle>
            <a:lvl1pPr>
              <a:defRPr sz="2400" b="1">
                <a:solidFill>
                  <a:srgbClr val="4F4634"/>
                </a:solidFill>
              </a:defRPr>
            </a:lvl1pPr>
          </a:lstStyle>
          <a:p>
            <a:r>
              <a:rPr lang="de-DE"/>
              <a:t>Agrartransformation und sozial-ökologische Komplexitäten</a:t>
            </a:r>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e Seite mit Standardhintergrun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Zwischentitelblatt">
    <p:spTree>
      <p:nvGrpSpPr>
        <p:cNvPr id="1" name=""/>
        <p:cNvGrpSpPr/>
        <p:nvPr/>
      </p:nvGrpSpPr>
      <p:grpSpPr>
        <a:xfrm>
          <a:off x="0" y="0"/>
          <a:ext cx="0" cy="0"/>
          <a:chOff x="0" y="0"/>
          <a:chExt cx="0" cy="0"/>
        </a:xfrm>
      </p:grpSpPr>
      <p:sp>
        <p:nvSpPr>
          <p:cNvPr id="2" name="Titel 1"/>
          <p:cNvSpPr>
            <a:spLocks noGrp="1"/>
          </p:cNvSpPr>
          <p:nvPr>
            <p:ph type="title"/>
          </p:nvPr>
        </p:nvSpPr>
        <p:spPr>
          <a:xfrm>
            <a:off x="1357289" y="4406900"/>
            <a:ext cx="7137423" cy="1362075"/>
          </a:xfrm>
        </p:spPr>
        <p:txBody>
          <a:bodyPr anchor="t"/>
          <a:lstStyle>
            <a:lvl1pPr algn="l">
              <a:defRPr sz="3200" b="1" cap="all">
                <a:solidFill>
                  <a:srgbClr val="92B133"/>
                </a:solidFill>
              </a:defRPr>
            </a:lvl1pPr>
          </a:lstStyle>
          <a:p>
            <a:r>
              <a:rPr lang="en-US"/>
              <a:t>Click to edit Master title style</a:t>
            </a:r>
            <a:endParaRPr lang="de-DE" dirty="0"/>
          </a:p>
        </p:txBody>
      </p:sp>
      <p:sp>
        <p:nvSpPr>
          <p:cNvPr id="3" name="Textplatzhalter 2"/>
          <p:cNvSpPr>
            <a:spLocks noGrp="1"/>
          </p:cNvSpPr>
          <p:nvPr>
            <p:ph type="body" idx="1"/>
          </p:nvPr>
        </p:nvSpPr>
        <p:spPr>
          <a:xfrm>
            <a:off x="1357289" y="2906713"/>
            <a:ext cx="7137423" cy="1500187"/>
          </a:xfrm>
        </p:spPr>
        <p:txBody>
          <a:bodyPr anchor="b"/>
          <a:lstStyle>
            <a:lvl1pPr marL="0" indent="0">
              <a:buNone/>
              <a:defRPr lang="de-DE" sz="2000" b="1" cap="none" baseline="0" smtClean="0">
                <a:solidFill>
                  <a:srgbClr val="4F4634"/>
                </a:solidFill>
                <a:latin typeface="Arial" pitchFamily="34" charset="0"/>
                <a:ea typeface="+mj-ea"/>
                <a:cs typeface="Arial"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Textinhalt">
    <p:spTree>
      <p:nvGrpSpPr>
        <p:cNvPr id="1" name=""/>
        <p:cNvGrpSpPr/>
        <p:nvPr/>
      </p:nvGrpSpPr>
      <p:grpSpPr>
        <a:xfrm>
          <a:off x="0" y="0"/>
          <a:ext cx="0" cy="0"/>
          <a:chOff x="0" y="0"/>
          <a:chExt cx="0" cy="0"/>
        </a:xfrm>
      </p:grpSpPr>
      <p:sp>
        <p:nvSpPr>
          <p:cNvPr id="2" name="Titel 1"/>
          <p:cNvSpPr>
            <a:spLocks noGrp="1"/>
          </p:cNvSpPr>
          <p:nvPr>
            <p:ph type="title"/>
          </p:nvPr>
        </p:nvSpPr>
        <p:spPr>
          <a:xfrm>
            <a:off x="285719" y="188912"/>
            <a:ext cx="6115081" cy="668319"/>
          </a:xfrm>
        </p:spPr>
        <p:txBody>
          <a:bodyPr/>
          <a:lstStyle>
            <a:lvl1pPr>
              <a:defRPr sz="2200">
                <a:solidFill>
                  <a:srgbClr val="333020"/>
                </a:solidFill>
              </a:defRPr>
            </a:lvl1pPr>
          </a:lstStyle>
          <a:p>
            <a:r>
              <a:rPr lang="en-US" dirty="0"/>
              <a:t>Click to edit Master title style</a:t>
            </a:r>
            <a:endParaRPr lang="de-DE" dirty="0"/>
          </a:p>
        </p:txBody>
      </p:sp>
      <p:sp>
        <p:nvSpPr>
          <p:cNvPr id="3" name="Inhaltsplatzhalter 2"/>
          <p:cNvSpPr>
            <a:spLocks noGrp="1"/>
          </p:cNvSpPr>
          <p:nvPr>
            <p:ph idx="1"/>
          </p:nvPr>
        </p:nvSpPr>
        <p:spPr/>
        <p:txBody>
          <a:bodyPr anchor="ctr"/>
          <a:lstStyle>
            <a:lvl1pPr>
              <a:spcBef>
                <a:spcPts val="600"/>
              </a:spcBef>
              <a:spcAft>
                <a:spcPts val="600"/>
              </a:spcAft>
              <a:buFont typeface="Arial" pitchFamily="34" charset="0"/>
              <a:buChar char="•"/>
              <a:defRPr sz="1800">
                <a:solidFill>
                  <a:srgbClr val="333020"/>
                </a:solidFill>
                <a:latin typeface="Arial" pitchFamily="34" charset="0"/>
                <a:cs typeface="Arial" pitchFamily="34" charset="0"/>
              </a:defRPr>
            </a:lvl1pPr>
            <a:lvl2pPr>
              <a:spcBef>
                <a:spcPts val="0"/>
              </a:spcBef>
              <a:spcAft>
                <a:spcPts val="400"/>
              </a:spcAft>
              <a:buFont typeface="Arial" pitchFamily="34" charset="0"/>
              <a:buChar char="•"/>
              <a:defRPr sz="1800">
                <a:solidFill>
                  <a:srgbClr val="333020"/>
                </a:solidFill>
                <a:latin typeface="Arial" pitchFamily="34" charset="0"/>
                <a:cs typeface="Arial" pitchFamily="34" charset="0"/>
              </a:defRPr>
            </a:lvl2pPr>
            <a:lvl3pPr>
              <a:spcBef>
                <a:spcPts val="0"/>
              </a:spcBef>
              <a:spcAft>
                <a:spcPts val="300"/>
              </a:spcAft>
              <a:buFont typeface="Arial" pitchFamily="34" charset="0"/>
              <a:buChar char="•"/>
              <a:defRPr sz="1800">
                <a:solidFill>
                  <a:srgbClr val="333020"/>
                </a:solidFill>
                <a:latin typeface="Arial" pitchFamily="34" charset="0"/>
                <a:cs typeface="Arial" pitchFamily="34" charset="0"/>
              </a:defRPr>
            </a:lvl3pPr>
            <a:lvl4pPr>
              <a:spcBef>
                <a:spcPts val="0"/>
              </a:spcBef>
              <a:spcAft>
                <a:spcPts val="200"/>
              </a:spcAft>
              <a:buFont typeface="Arial" pitchFamily="34" charset="0"/>
              <a:buChar char="•"/>
              <a:defRPr sz="1800" b="0">
                <a:solidFill>
                  <a:srgbClr val="333020"/>
                </a:solidFill>
                <a:latin typeface="Arial" pitchFamily="34" charset="0"/>
                <a:cs typeface="Arial" pitchFamily="34" charset="0"/>
              </a:defRPr>
            </a:lvl4pPr>
            <a:lvl5pPr>
              <a:buFont typeface="Arial" pitchFamily="34" charset="0"/>
              <a:buChar char="•"/>
              <a:defRPr sz="1800" b="0">
                <a:solidFill>
                  <a:srgbClr val="333020"/>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2 Texte mit Überschriften">
    <p:spTree>
      <p:nvGrpSpPr>
        <p:cNvPr id="1" name=""/>
        <p:cNvGrpSpPr/>
        <p:nvPr/>
      </p:nvGrpSpPr>
      <p:grpSpPr>
        <a:xfrm>
          <a:off x="0" y="0"/>
          <a:ext cx="0" cy="0"/>
          <a:chOff x="0" y="0"/>
          <a:chExt cx="0" cy="0"/>
        </a:xfrm>
      </p:grpSpPr>
      <p:sp>
        <p:nvSpPr>
          <p:cNvPr id="2" name="Titel 1"/>
          <p:cNvSpPr>
            <a:spLocks noGrp="1"/>
          </p:cNvSpPr>
          <p:nvPr>
            <p:ph type="title"/>
          </p:nvPr>
        </p:nvSpPr>
        <p:spPr>
          <a:xfrm>
            <a:off x="285720" y="214290"/>
            <a:ext cx="6429420" cy="654032"/>
          </a:xfrm>
        </p:spPr>
        <p:txBody>
          <a:bodyPr anchor="b" anchorCtr="0"/>
          <a:lstStyle>
            <a:lvl1pPr>
              <a:defRPr sz="1800">
                <a:solidFill>
                  <a:srgbClr val="333020"/>
                </a:solidFill>
              </a:defRPr>
            </a:lvl1pPr>
          </a:lstStyle>
          <a:p>
            <a:r>
              <a:rPr lang="en-US"/>
              <a:t>Click to edit Master title style</a:t>
            </a:r>
            <a:endParaRPr lang="de-DE" dirty="0"/>
          </a:p>
        </p:txBody>
      </p:sp>
      <p:sp>
        <p:nvSpPr>
          <p:cNvPr id="3" name="Textplatzhalter 2"/>
          <p:cNvSpPr>
            <a:spLocks noGrp="1"/>
          </p:cNvSpPr>
          <p:nvPr>
            <p:ph type="body" idx="1"/>
          </p:nvPr>
        </p:nvSpPr>
        <p:spPr>
          <a:xfrm>
            <a:off x="285719" y="1535113"/>
            <a:ext cx="4097373" cy="639762"/>
          </a:xfrm>
        </p:spPr>
        <p:style>
          <a:lnRef idx="1">
            <a:schemeClr val="accent1"/>
          </a:lnRef>
          <a:fillRef idx="2">
            <a:schemeClr val="accent1"/>
          </a:fillRef>
          <a:effectRef idx="1">
            <a:schemeClr val="accent1"/>
          </a:effectRef>
          <a:fontRef idx="none"/>
        </p:style>
        <p:txBody>
          <a:bodyPr anchor="b"/>
          <a:lstStyle>
            <a:lvl1pPr marL="0" indent="0">
              <a:buNone/>
              <a:defRPr sz="1800" b="1">
                <a:solidFill>
                  <a:srgbClr val="3330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Inhaltsplatzhalter 3"/>
          <p:cNvSpPr>
            <a:spLocks noGrp="1"/>
          </p:cNvSpPr>
          <p:nvPr>
            <p:ph sz="half" idx="2"/>
          </p:nvPr>
        </p:nvSpPr>
        <p:spPr>
          <a:xfrm>
            <a:off x="285719" y="2174875"/>
            <a:ext cx="4097373" cy="3951288"/>
          </a:xfrm>
        </p:spPr>
        <p:txBody>
          <a:bodyPr/>
          <a:lstStyle>
            <a:lvl1pPr>
              <a:defRPr sz="1600">
                <a:solidFill>
                  <a:srgbClr val="333020"/>
                </a:solidFill>
              </a:defRPr>
            </a:lvl1pPr>
            <a:lvl2pPr>
              <a:defRPr sz="1400">
                <a:solidFill>
                  <a:srgbClr val="333020"/>
                </a:solidFill>
              </a:defRPr>
            </a:lvl2pPr>
            <a:lvl3pPr>
              <a:defRPr sz="1200" b="0">
                <a:solidFill>
                  <a:srgbClr val="333020"/>
                </a:solidFill>
                <a:latin typeface="Arial" pitchFamily="34" charset="0"/>
                <a:cs typeface="Arial" pitchFamily="34" charset="0"/>
              </a:defRPr>
            </a:lvl3pPr>
            <a:lvl4pPr>
              <a:defRPr sz="1100" b="0">
                <a:solidFill>
                  <a:srgbClr val="333020"/>
                </a:solidFill>
                <a:latin typeface="Arial" pitchFamily="34" charset="0"/>
                <a:cs typeface="Arial" pitchFamily="34" charset="0"/>
              </a:defRPr>
            </a:lvl4pPr>
            <a:lvl5pPr>
              <a:defRPr sz="1100" b="0">
                <a:solidFill>
                  <a:srgbClr val="333020"/>
                </a:solidFill>
                <a:latin typeface="Arial" pitchFamily="34" charset="0"/>
                <a:cs typeface="Arial"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Textplatzhalter 4"/>
          <p:cNvSpPr>
            <a:spLocks noGrp="1"/>
          </p:cNvSpPr>
          <p:nvPr>
            <p:ph type="body" sz="quarter" idx="3"/>
          </p:nvPr>
        </p:nvSpPr>
        <p:spPr>
          <a:xfrm>
            <a:off x="4616421" y="1535113"/>
            <a:ext cx="4098983" cy="639762"/>
          </a:xfrm>
          <a:ln>
            <a:headEnd/>
            <a:tailEnd/>
          </a:ln>
        </p:spPr>
        <p:style>
          <a:lnRef idx="1">
            <a:schemeClr val="accent1"/>
          </a:lnRef>
          <a:fillRef idx="2">
            <a:schemeClr val="accent1"/>
          </a:fillRef>
          <a:effectRef idx="1">
            <a:schemeClr val="accent1"/>
          </a:effectRef>
          <a:fontRef idx="none"/>
        </p:style>
        <p:txBody>
          <a:bodyPr vert="horz" wrap="square" lIns="91440" tIns="45720" rIns="91440" bIns="45720" numCol="1" anchor="b" anchorCtr="0" compatLnSpc="1">
            <a:prstTxWarp prst="textNoShape">
              <a:avLst/>
            </a:prstTxWarp>
          </a:bodyPr>
          <a:lstStyle>
            <a:lvl1pPr marL="0" indent="0">
              <a:buNone/>
              <a:defRPr lang="de-DE" sz="1800" b="1" smtClean="0">
                <a:solidFill>
                  <a:srgbClr val="333020"/>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rtl="0" eaLnBrk="1" fontAlgn="base" hangingPunct="1">
              <a:spcBef>
                <a:spcPct val="0"/>
              </a:spcBef>
              <a:spcAft>
                <a:spcPct val="40000"/>
              </a:spcAft>
              <a:buFont typeface="Arial" pitchFamily="34" charset="0"/>
              <a:buNone/>
            </a:pPr>
            <a:r>
              <a:rPr lang="en-US"/>
              <a:t>Click to edit Master text styles</a:t>
            </a:r>
          </a:p>
        </p:txBody>
      </p:sp>
      <p:sp>
        <p:nvSpPr>
          <p:cNvPr id="6" name="Inhaltsplatzhalter 5"/>
          <p:cNvSpPr>
            <a:spLocks noGrp="1"/>
          </p:cNvSpPr>
          <p:nvPr>
            <p:ph sz="quarter" idx="4"/>
          </p:nvPr>
        </p:nvSpPr>
        <p:spPr>
          <a:xfrm>
            <a:off x="4616421" y="2174875"/>
            <a:ext cx="4098983" cy="3951288"/>
          </a:xfrm>
        </p:spPr>
        <p:txBody>
          <a:bodyPr/>
          <a:lstStyle>
            <a:lvl1pPr>
              <a:defRPr sz="1600">
                <a:solidFill>
                  <a:srgbClr val="333020"/>
                </a:solidFill>
              </a:defRPr>
            </a:lvl1pPr>
            <a:lvl2pPr>
              <a:defRPr sz="1400">
                <a:solidFill>
                  <a:srgbClr val="333020"/>
                </a:solidFill>
              </a:defRPr>
            </a:lvl2pPr>
            <a:lvl3pPr>
              <a:defRPr sz="1200" b="0">
                <a:solidFill>
                  <a:srgbClr val="333020"/>
                </a:solidFill>
                <a:latin typeface="Arial" pitchFamily="34" charset="0"/>
                <a:cs typeface="Arial" pitchFamily="34" charset="0"/>
              </a:defRPr>
            </a:lvl3pPr>
            <a:lvl4pPr>
              <a:defRPr sz="1100" b="0">
                <a:solidFill>
                  <a:srgbClr val="333020"/>
                </a:solidFill>
                <a:latin typeface="Arial" pitchFamily="34" charset="0"/>
                <a:cs typeface="Arial" pitchFamily="34" charset="0"/>
              </a:defRPr>
            </a:lvl4pPr>
            <a:lvl5pPr>
              <a:defRPr sz="1100" b="0">
                <a:solidFill>
                  <a:srgbClr val="333020"/>
                </a:solidFill>
                <a:latin typeface="Arial" pitchFamily="34" charset="0"/>
                <a:cs typeface="Arial"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Texte ohne Überschrif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333020"/>
                </a:solidFill>
              </a:defRPr>
            </a:lvl1pPr>
          </a:lstStyle>
          <a:p>
            <a:r>
              <a:rPr lang="en-US"/>
              <a:t>Click to edit Master title style</a:t>
            </a:r>
            <a:endParaRPr lang="de-DE"/>
          </a:p>
        </p:txBody>
      </p:sp>
      <p:sp>
        <p:nvSpPr>
          <p:cNvPr id="3" name="Inhaltsplatzhalter 2"/>
          <p:cNvSpPr>
            <a:spLocks noGrp="1"/>
          </p:cNvSpPr>
          <p:nvPr>
            <p:ph sz="half" idx="1"/>
          </p:nvPr>
        </p:nvSpPr>
        <p:spPr>
          <a:xfrm>
            <a:off x="285720" y="1285860"/>
            <a:ext cx="4143404" cy="4810140"/>
          </a:xfrm>
        </p:spPr>
        <p:txBody>
          <a:bodyPr/>
          <a:lstStyle>
            <a:lvl1pPr>
              <a:defRPr sz="1600">
                <a:solidFill>
                  <a:srgbClr val="333020"/>
                </a:solidFill>
                <a:latin typeface="Arial" pitchFamily="34" charset="0"/>
                <a:cs typeface="Arial" pitchFamily="34" charset="0"/>
              </a:defRPr>
            </a:lvl1pPr>
            <a:lvl2pPr>
              <a:defRPr sz="1400">
                <a:solidFill>
                  <a:srgbClr val="333020"/>
                </a:solidFill>
                <a:latin typeface="Arial" pitchFamily="34" charset="0"/>
                <a:cs typeface="Arial" pitchFamily="34" charset="0"/>
              </a:defRPr>
            </a:lvl2pPr>
            <a:lvl3pPr>
              <a:defRPr sz="1200">
                <a:solidFill>
                  <a:srgbClr val="333020"/>
                </a:solidFill>
                <a:latin typeface="Arial" pitchFamily="34" charset="0"/>
                <a:cs typeface="Arial" pitchFamily="34" charset="0"/>
              </a:defRPr>
            </a:lvl3pPr>
            <a:lvl4pPr>
              <a:defRPr sz="1100" b="0">
                <a:solidFill>
                  <a:srgbClr val="333020"/>
                </a:solidFill>
                <a:latin typeface="Arial" pitchFamily="34" charset="0"/>
                <a:cs typeface="Arial" pitchFamily="34" charset="0"/>
              </a:defRPr>
            </a:lvl4pPr>
            <a:lvl5pPr>
              <a:defRPr sz="1100" b="0">
                <a:solidFill>
                  <a:srgbClr val="333020"/>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4714876" y="1285860"/>
            <a:ext cx="4143404" cy="4810140"/>
          </a:xfrm>
        </p:spPr>
        <p:txBody>
          <a:bodyPr/>
          <a:lstStyle>
            <a:lvl1pPr>
              <a:defRPr sz="1600">
                <a:solidFill>
                  <a:srgbClr val="333020"/>
                </a:solidFill>
                <a:latin typeface="Arial" pitchFamily="34" charset="0"/>
                <a:cs typeface="Arial" pitchFamily="34" charset="0"/>
              </a:defRPr>
            </a:lvl1pPr>
            <a:lvl2pPr>
              <a:defRPr sz="1400">
                <a:solidFill>
                  <a:srgbClr val="333020"/>
                </a:solidFill>
                <a:latin typeface="Arial" pitchFamily="34" charset="0"/>
                <a:cs typeface="Arial" pitchFamily="34" charset="0"/>
              </a:defRPr>
            </a:lvl2pPr>
            <a:lvl3pPr>
              <a:defRPr sz="1200">
                <a:solidFill>
                  <a:srgbClr val="333020"/>
                </a:solidFill>
                <a:latin typeface="Arial" pitchFamily="34" charset="0"/>
                <a:cs typeface="Arial" pitchFamily="34" charset="0"/>
              </a:defRPr>
            </a:lvl3pPr>
            <a:lvl4pPr>
              <a:defRPr sz="1100" b="0">
                <a:solidFill>
                  <a:srgbClr val="333020"/>
                </a:solidFill>
                <a:latin typeface="Arial" pitchFamily="34" charset="0"/>
                <a:cs typeface="Arial" pitchFamily="34" charset="0"/>
              </a:defRPr>
            </a:lvl4pPr>
            <a:lvl5pPr>
              <a:defRPr sz="1100" b="0">
                <a:solidFill>
                  <a:srgbClr val="333020"/>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link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333020"/>
                </a:solidFill>
              </a:defRPr>
            </a:lvl1pPr>
          </a:lstStyle>
          <a:p>
            <a:r>
              <a:rPr lang="en-US"/>
              <a:t>Click to edit Master title style</a:t>
            </a:r>
            <a:endParaRPr lang="de-DE"/>
          </a:p>
        </p:txBody>
      </p:sp>
      <p:sp>
        <p:nvSpPr>
          <p:cNvPr id="3" name="Inhaltsplatzhalter 2"/>
          <p:cNvSpPr>
            <a:spLocks noGrp="1"/>
          </p:cNvSpPr>
          <p:nvPr>
            <p:ph sz="half" idx="1"/>
          </p:nvPr>
        </p:nvSpPr>
        <p:spPr>
          <a:xfrm>
            <a:off x="285720" y="1285860"/>
            <a:ext cx="4143404" cy="4810140"/>
          </a:xfrm>
        </p:spPr>
        <p:txBody>
          <a:bodyPr/>
          <a:lstStyle>
            <a:lvl1pPr>
              <a:defRPr sz="1600">
                <a:solidFill>
                  <a:srgbClr val="333020"/>
                </a:solidFill>
                <a:latin typeface="Arial" pitchFamily="34" charset="0"/>
                <a:cs typeface="Arial" pitchFamily="34" charset="0"/>
              </a:defRPr>
            </a:lvl1pPr>
            <a:lvl2pPr>
              <a:defRPr sz="1400">
                <a:solidFill>
                  <a:srgbClr val="333020"/>
                </a:solidFill>
                <a:latin typeface="Arial" pitchFamily="34" charset="0"/>
                <a:cs typeface="Arial" pitchFamily="34" charset="0"/>
              </a:defRPr>
            </a:lvl2pPr>
            <a:lvl3pPr>
              <a:defRPr sz="1200">
                <a:solidFill>
                  <a:srgbClr val="333020"/>
                </a:solidFill>
                <a:latin typeface="Arial" pitchFamily="34" charset="0"/>
                <a:cs typeface="Arial" pitchFamily="34" charset="0"/>
              </a:defRPr>
            </a:lvl3pPr>
            <a:lvl4pPr>
              <a:defRPr sz="1100" b="0">
                <a:solidFill>
                  <a:srgbClr val="333020"/>
                </a:solidFill>
                <a:latin typeface="Arial" pitchFamily="34" charset="0"/>
                <a:cs typeface="Arial" pitchFamily="34" charset="0"/>
              </a:defRPr>
            </a:lvl4pPr>
            <a:lvl5pPr>
              <a:defRPr sz="1100" b="0">
                <a:solidFill>
                  <a:srgbClr val="333020"/>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rech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333020"/>
                </a:solidFill>
              </a:defRPr>
            </a:lvl1pPr>
          </a:lstStyle>
          <a:p>
            <a:r>
              <a:rPr lang="en-US"/>
              <a:t>Click to edit Master title style</a:t>
            </a:r>
            <a:endParaRPr lang="de-DE"/>
          </a:p>
        </p:txBody>
      </p:sp>
      <p:sp>
        <p:nvSpPr>
          <p:cNvPr id="4" name="Inhaltsplatzhalter 3"/>
          <p:cNvSpPr>
            <a:spLocks noGrp="1"/>
          </p:cNvSpPr>
          <p:nvPr>
            <p:ph sz="half" idx="2"/>
          </p:nvPr>
        </p:nvSpPr>
        <p:spPr>
          <a:xfrm>
            <a:off x="4714876" y="1285860"/>
            <a:ext cx="4143404" cy="4810140"/>
          </a:xfrm>
        </p:spPr>
        <p:txBody>
          <a:bodyPr/>
          <a:lstStyle>
            <a:lvl1pPr>
              <a:defRPr sz="1600">
                <a:solidFill>
                  <a:srgbClr val="333020"/>
                </a:solidFill>
                <a:latin typeface="Arial" pitchFamily="34" charset="0"/>
                <a:cs typeface="Arial" pitchFamily="34" charset="0"/>
              </a:defRPr>
            </a:lvl1pPr>
            <a:lvl2pPr>
              <a:defRPr sz="1400">
                <a:solidFill>
                  <a:srgbClr val="333020"/>
                </a:solidFill>
                <a:latin typeface="Arial" pitchFamily="34" charset="0"/>
                <a:cs typeface="Arial" pitchFamily="34" charset="0"/>
              </a:defRPr>
            </a:lvl2pPr>
            <a:lvl3pPr>
              <a:defRPr sz="1200">
                <a:solidFill>
                  <a:srgbClr val="333020"/>
                </a:solidFill>
                <a:latin typeface="Arial" pitchFamily="34" charset="0"/>
                <a:cs typeface="Arial" pitchFamily="34" charset="0"/>
              </a:defRPr>
            </a:lvl3pPr>
            <a:lvl4pPr>
              <a:defRPr sz="1100" b="0">
                <a:solidFill>
                  <a:srgbClr val="333020"/>
                </a:solidFill>
                <a:latin typeface="Arial" pitchFamily="34" charset="0"/>
                <a:cs typeface="Arial" pitchFamily="34" charset="0"/>
              </a:defRPr>
            </a:lvl4pPr>
            <a:lvl5pPr>
              <a:defRPr sz="1100" b="0">
                <a:solidFill>
                  <a:srgbClr val="333020"/>
                </a:solidFill>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Kein Inhalt">
    <p:spTree>
      <p:nvGrpSpPr>
        <p:cNvPr id="1" name=""/>
        <p:cNvGrpSpPr/>
        <p:nvPr/>
      </p:nvGrpSpPr>
      <p:grpSpPr>
        <a:xfrm>
          <a:off x="0" y="0"/>
          <a:ext cx="0" cy="0"/>
          <a:chOff x="0" y="0"/>
          <a:chExt cx="0" cy="0"/>
        </a:xfrm>
      </p:grpSpPr>
      <p:sp>
        <p:nvSpPr>
          <p:cNvPr id="2" name="Titel 1"/>
          <p:cNvSpPr>
            <a:spLocks noGrp="1"/>
          </p:cNvSpPr>
          <p:nvPr>
            <p:ph type="title"/>
          </p:nvPr>
        </p:nvSpPr>
        <p:spPr>
          <a:xfrm>
            <a:off x="285751" y="188913"/>
            <a:ext cx="6429389" cy="668337"/>
          </a:xfrm>
        </p:spPr>
        <p:txBody>
          <a:bodyPr/>
          <a:lstStyle>
            <a:lvl1pPr>
              <a:defRPr sz="1800">
                <a:solidFill>
                  <a:srgbClr val="333020"/>
                </a:solidFill>
              </a:defRPr>
            </a:lvl1pPr>
          </a:lstStyle>
          <a:p>
            <a:r>
              <a:rPr lang="en-US"/>
              <a:t>Click to edit Master title style</a:t>
            </a:r>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285720" y="236556"/>
            <a:ext cx="6429420" cy="549237"/>
          </a:xfrm>
        </p:spPr>
        <p:txBody>
          <a:bodyPr/>
          <a:lstStyle>
            <a:lvl1pPr>
              <a:defRPr>
                <a:solidFill>
                  <a:srgbClr val="333020"/>
                </a:solidFill>
              </a:defRPr>
            </a:lvl1pPr>
          </a:lstStyle>
          <a:p>
            <a:r>
              <a:rPr lang="en-US"/>
              <a:t>Click to edit Master title style</a:t>
            </a:r>
            <a:endParaRPr lang="de-DE"/>
          </a:p>
        </p:txBody>
      </p:sp>
      <p:sp>
        <p:nvSpPr>
          <p:cNvPr id="3" name="Tabellenplatzhalter 2"/>
          <p:cNvSpPr>
            <a:spLocks noGrp="1"/>
          </p:cNvSpPr>
          <p:nvPr>
            <p:ph type="tbl" idx="1"/>
          </p:nvPr>
        </p:nvSpPr>
        <p:spPr>
          <a:xfrm>
            <a:off x="285720" y="1100157"/>
            <a:ext cx="8501122" cy="5043487"/>
          </a:xfrm>
        </p:spPr>
        <p:txBody>
          <a:bodyPr/>
          <a:lstStyle>
            <a:lvl1pPr>
              <a:defRPr>
                <a:solidFill>
                  <a:srgbClr val="333020"/>
                </a:solidFill>
              </a:defRPr>
            </a:lvl1pPr>
          </a:lstStyle>
          <a:p>
            <a:pPr lvl="0"/>
            <a:r>
              <a:rPr lang="en-US" noProof="0"/>
              <a:t>Click icon to add table</a:t>
            </a:r>
            <a:endParaRPr lang="de-DE"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bwMode="auto">
          <a:xfrm>
            <a:off x="285751" y="188913"/>
            <a:ext cx="5886449" cy="6683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de-DE"/>
              <a:t>Klicken Sie, um das Titelformat</a:t>
            </a:r>
          </a:p>
        </p:txBody>
      </p:sp>
      <p:sp>
        <p:nvSpPr>
          <p:cNvPr id="13316" name="Rectangle 3"/>
          <p:cNvSpPr>
            <a:spLocks noGrp="1" noChangeArrowheads="1"/>
          </p:cNvSpPr>
          <p:nvPr>
            <p:ph type="body" idx="1"/>
          </p:nvPr>
        </p:nvSpPr>
        <p:spPr bwMode="auto">
          <a:xfrm>
            <a:off x="285750" y="1052513"/>
            <a:ext cx="8572529" cy="50434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p:txBody>
      </p:sp>
    </p:spTree>
  </p:cSld>
  <p:clrMap bg1="lt1" tx1="dk1" bg2="lt2" tx2="dk2" accent1="accent1" accent2="accent2" accent3="accent3" accent4="accent4" accent5="accent5" accent6="accent6" hlink="hlink" folHlink="folHlink"/>
  <p:sldLayoutIdLst>
    <p:sldLayoutId id="2147483693" r:id="rId1"/>
    <p:sldLayoutId id="2147483695" r:id="rId2"/>
    <p:sldLayoutId id="2147483694" r:id="rId3"/>
    <p:sldLayoutId id="2147483697" r:id="rId4"/>
    <p:sldLayoutId id="2147483696" r:id="rId5"/>
    <p:sldLayoutId id="2147483701" r:id="rId6"/>
    <p:sldLayoutId id="2147483702" r:id="rId7"/>
    <p:sldLayoutId id="2147483698" r:id="rId8"/>
    <p:sldLayoutId id="2147483700" r:id="rId9"/>
    <p:sldLayoutId id="2147483699" r:id="rId10"/>
  </p:sldLayoutIdLst>
  <p:txStyles>
    <p:titleStyle>
      <a:lvl1pPr algn="l" rtl="0" eaLnBrk="1" fontAlgn="base" hangingPunct="1">
        <a:spcBef>
          <a:spcPct val="0"/>
        </a:spcBef>
        <a:spcAft>
          <a:spcPct val="0"/>
        </a:spcAft>
        <a:defRPr sz="2000" b="1">
          <a:solidFill>
            <a:srgbClr val="333020"/>
          </a:solidFill>
          <a:latin typeface="Arial" pitchFamily="34" charset="0"/>
          <a:ea typeface="+mj-ea"/>
          <a:cs typeface="Arial" pitchFamily="34" charset="0"/>
        </a:defRPr>
      </a:lvl1pPr>
      <a:lvl2pPr algn="l" rtl="0" eaLnBrk="1" fontAlgn="base" hangingPunct="1">
        <a:spcBef>
          <a:spcPct val="0"/>
        </a:spcBef>
        <a:spcAft>
          <a:spcPct val="0"/>
        </a:spcAft>
        <a:defRPr sz="2000" b="1">
          <a:solidFill>
            <a:srgbClr val="006699"/>
          </a:solidFill>
          <a:latin typeface="Arial" pitchFamily="34" charset="0"/>
          <a:cs typeface="Arial" pitchFamily="34" charset="0"/>
        </a:defRPr>
      </a:lvl2pPr>
      <a:lvl3pPr algn="l" rtl="0" eaLnBrk="1" fontAlgn="base" hangingPunct="1">
        <a:spcBef>
          <a:spcPct val="0"/>
        </a:spcBef>
        <a:spcAft>
          <a:spcPct val="0"/>
        </a:spcAft>
        <a:defRPr sz="2000" b="1">
          <a:solidFill>
            <a:srgbClr val="006699"/>
          </a:solidFill>
          <a:latin typeface="Arial" pitchFamily="34" charset="0"/>
          <a:cs typeface="Arial" pitchFamily="34" charset="0"/>
        </a:defRPr>
      </a:lvl3pPr>
      <a:lvl4pPr algn="l" rtl="0" eaLnBrk="1" fontAlgn="base" hangingPunct="1">
        <a:spcBef>
          <a:spcPct val="0"/>
        </a:spcBef>
        <a:spcAft>
          <a:spcPct val="0"/>
        </a:spcAft>
        <a:defRPr sz="2000" b="1">
          <a:solidFill>
            <a:srgbClr val="006699"/>
          </a:solidFill>
          <a:latin typeface="Arial" pitchFamily="34" charset="0"/>
          <a:cs typeface="Arial" pitchFamily="34" charset="0"/>
        </a:defRPr>
      </a:lvl4pPr>
      <a:lvl5pPr algn="l" rtl="0" eaLnBrk="1" fontAlgn="base" hangingPunct="1">
        <a:spcBef>
          <a:spcPct val="0"/>
        </a:spcBef>
        <a:spcAft>
          <a:spcPct val="0"/>
        </a:spcAft>
        <a:defRPr sz="2000" b="1">
          <a:solidFill>
            <a:srgbClr val="006699"/>
          </a:solidFill>
          <a:latin typeface="Arial" pitchFamily="34" charset="0"/>
          <a:cs typeface="Arial" pitchFamily="34" charset="0"/>
        </a:defRPr>
      </a:lvl5pPr>
      <a:lvl6pPr marL="457200" algn="l" rtl="0" eaLnBrk="1" fontAlgn="base" hangingPunct="1">
        <a:spcBef>
          <a:spcPct val="0"/>
        </a:spcBef>
        <a:spcAft>
          <a:spcPct val="0"/>
        </a:spcAft>
        <a:defRPr sz="2800" b="1">
          <a:solidFill>
            <a:srgbClr val="006699"/>
          </a:solidFill>
          <a:latin typeface="Tahoma" pitchFamily="34" charset="0"/>
        </a:defRPr>
      </a:lvl6pPr>
      <a:lvl7pPr marL="914400" algn="l" rtl="0" eaLnBrk="1" fontAlgn="base" hangingPunct="1">
        <a:spcBef>
          <a:spcPct val="0"/>
        </a:spcBef>
        <a:spcAft>
          <a:spcPct val="0"/>
        </a:spcAft>
        <a:defRPr sz="2800" b="1">
          <a:solidFill>
            <a:srgbClr val="006699"/>
          </a:solidFill>
          <a:latin typeface="Tahoma" pitchFamily="34" charset="0"/>
        </a:defRPr>
      </a:lvl7pPr>
      <a:lvl8pPr marL="1371600" algn="l" rtl="0" eaLnBrk="1" fontAlgn="base" hangingPunct="1">
        <a:spcBef>
          <a:spcPct val="0"/>
        </a:spcBef>
        <a:spcAft>
          <a:spcPct val="0"/>
        </a:spcAft>
        <a:defRPr sz="2800" b="1">
          <a:solidFill>
            <a:srgbClr val="006699"/>
          </a:solidFill>
          <a:latin typeface="Tahoma" pitchFamily="34" charset="0"/>
        </a:defRPr>
      </a:lvl8pPr>
      <a:lvl9pPr marL="1828800" algn="l" rtl="0" eaLnBrk="1" fontAlgn="base" hangingPunct="1">
        <a:spcBef>
          <a:spcPct val="0"/>
        </a:spcBef>
        <a:spcAft>
          <a:spcPct val="0"/>
        </a:spcAft>
        <a:defRPr sz="2800" b="1">
          <a:solidFill>
            <a:srgbClr val="006699"/>
          </a:solidFill>
          <a:latin typeface="Tahoma" pitchFamily="34" charset="0"/>
        </a:defRPr>
      </a:lvl9pPr>
    </p:titleStyle>
    <p:bodyStyle>
      <a:lvl1pPr marL="342900" indent="-342900" algn="l" rtl="0" eaLnBrk="1" fontAlgn="base" hangingPunct="1">
        <a:spcBef>
          <a:spcPct val="0"/>
        </a:spcBef>
        <a:spcAft>
          <a:spcPct val="40000"/>
        </a:spcAft>
        <a:buFont typeface="Arial" pitchFamily="34" charset="0"/>
        <a:buChar char="•"/>
        <a:defRPr sz="1800">
          <a:solidFill>
            <a:srgbClr val="333020"/>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1800">
          <a:solidFill>
            <a:srgbClr val="333020"/>
          </a:solidFill>
          <a:latin typeface="Arial" pitchFamily="34" charset="0"/>
          <a:cs typeface="Arial" pitchFamily="34" charset="0"/>
        </a:defRPr>
      </a:lvl2pPr>
      <a:lvl3pPr marL="1143000" indent="-228600" algn="l" rtl="0" eaLnBrk="1" fontAlgn="base" hangingPunct="1">
        <a:spcBef>
          <a:spcPct val="20000"/>
        </a:spcBef>
        <a:spcAft>
          <a:spcPct val="0"/>
        </a:spcAft>
        <a:buFont typeface="Arial" pitchFamily="34" charset="0"/>
        <a:buChar char="•"/>
        <a:defRPr sz="1800">
          <a:solidFill>
            <a:srgbClr val="333020"/>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2000" b="1">
          <a:solidFill>
            <a:schemeClr val="tx1"/>
          </a:solidFill>
          <a:latin typeface="Century Gothic" pitchFamily="34" charset="0"/>
          <a:cs typeface="Arial" pitchFamily="34" charset="0"/>
        </a:defRPr>
      </a:lvl4pPr>
      <a:lvl5pPr marL="2057400" indent="-228600" algn="l" rtl="0" eaLnBrk="1" fontAlgn="base" hangingPunct="1">
        <a:spcBef>
          <a:spcPct val="20000"/>
        </a:spcBef>
        <a:spcAft>
          <a:spcPct val="0"/>
        </a:spcAft>
        <a:buChar char="»"/>
        <a:defRPr sz="2000" b="1">
          <a:solidFill>
            <a:schemeClr val="tx1"/>
          </a:solidFill>
          <a:latin typeface="Century Gothic" pitchFamily="34" charset="0"/>
          <a:cs typeface="Arial" pitchFamily="34" charset="0"/>
        </a:defRPr>
      </a:lvl5pPr>
      <a:lvl6pPr marL="2514600" indent="-228600" algn="l" rtl="0" eaLnBrk="1" fontAlgn="base" hangingPunct="1">
        <a:spcBef>
          <a:spcPct val="20000"/>
        </a:spcBef>
        <a:spcAft>
          <a:spcPct val="0"/>
        </a:spcAft>
        <a:buChar char="»"/>
        <a:defRPr sz="2000" b="1">
          <a:solidFill>
            <a:schemeClr val="tx1"/>
          </a:solidFill>
          <a:latin typeface="Century Gothic" pitchFamily="34" charset="0"/>
        </a:defRPr>
      </a:lvl6pPr>
      <a:lvl7pPr marL="2971800" indent="-228600" algn="l" rtl="0" eaLnBrk="1" fontAlgn="base" hangingPunct="1">
        <a:spcBef>
          <a:spcPct val="20000"/>
        </a:spcBef>
        <a:spcAft>
          <a:spcPct val="0"/>
        </a:spcAft>
        <a:buChar char="»"/>
        <a:defRPr sz="2000" b="1">
          <a:solidFill>
            <a:schemeClr val="tx1"/>
          </a:solidFill>
          <a:latin typeface="Century Gothic" pitchFamily="34" charset="0"/>
        </a:defRPr>
      </a:lvl7pPr>
      <a:lvl8pPr marL="3429000" indent="-228600" algn="l" rtl="0" eaLnBrk="1" fontAlgn="base" hangingPunct="1">
        <a:spcBef>
          <a:spcPct val="20000"/>
        </a:spcBef>
        <a:spcAft>
          <a:spcPct val="0"/>
        </a:spcAft>
        <a:buChar char="»"/>
        <a:defRPr sz="2000" b="1">
          <a:solidFill>
            <a:schemeClr val="tx1"/>
          </a:solidFill>
          <a:latin typeface="Century Gothic" pitchFamily="34" charset="0"/>
        </a:defRPr>
      </a:lvl8pPr>
      <a:lvl9pPr marL="3886200" indent="-228600" algn="l" rtl="0" eaLnBrk="1" fontAlgn="base" hangingPunct="1">
        <a:spcBef>
          <a:spcPct val="20000"/>
        </a:spcBef>
        <a:spcAft>
          <a:spcPct val="0"/>
        </a:spcAft>
        <a:buChar char="»"/>
        <a:defRPr sz="2000" b="1">
          <a:solidFill>
            <a:schemeClr val="tx1"/>
          </a:solidFill>
          <a:latin typeface="Century Gothic" pitchFamily="34"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microsoft.com/office/2007/relationships/hdphoto" Target="../media/hdphoto3.wdp"/><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jpeg"/><Relationship Id="rId7"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2.jpeg"/><Relationship Id="rId4" Type="http://schemas.openxmlformats.org/officeDocument/2006/relationships/image" Target="../media/image11.jpeg"/><Relationship Id="rId9"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9.jpeg"/><Relationship Id="rId7"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2.jpeg"/><Relationship Id="rId4" Type="http://schemas.openxmlformats.org/officeDocument/2006/relationships/image" Target="../media/image15.jpg"/><Relationship Id="rId9"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image" Target="../media/image3.jpeg"/><Relationship Id="rId4" Type="http://schemas.microsoft.com/office/2007/relationships/hdphoto" Target="../media/hdphoto2.wdp"/><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jpeg"/><Relationship Id="rId5" Type="http://schemas.openxmlformats.org/officeDocument/2006/relationships/image" Target="../media/image3.jpeg"/><Relationship Id="rId4" Type="http://schemas.microsoft.com/office/2007/relationships/hdphoto" Target="../media/hdphoto2.wdp"/><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smtClean="0"/>
              <a:t>Credits and conditions of use</a:t>
            </a:r>
            <a:endParaRPr lang="en-US"/>
          </a:p>
        </p:txBody>
      </p:sp>
      <p:sp>
        <p:nvSpPr>
          <p:cNvPr id="3" name="Textplatzhalter 2"/>
          <p:cNvSpPr>
            <a:spLocks noGrp="1"/>
          </p:cNvSpPr>
          <p:nvPr>
            <p:ph idx="1"/>
          </p:nvPr>
        </p:nvSpPr>
        <p:spPr/>
        <p:txBody>
          <a:bodyPr/>
          <a:lstStyle/>
          <a:p>
            <a:pPr marL="0" indent="0">
              <a:buNone/>
            </a:pPr>
            <a:r>
              <a:rPr lang="en-US" smtClean="0"/>
              <a:t>These slides can be used as a template for the introductory presentation to introduce the PARSCO methodology to workshop participants at the beginning of Phase I.</a:t>
            </a:r>
          </a:p>
          <a:p>
            <a:pPr marL="0" indent="0">
              <a:buNone/>
            </a:pPr>
            <a:r>
              <a:rPr lang="en-US" smtClean="0"/>
              <a:t>You are free to use and adapt these to your purpose under the creative commons license CC BY, acknowledging the original authors: Michael Spies, Aksana Zakirova, Mehwish Zuberi, Axel Schick and Henryk Alff.</a:t>
            </a:r>
          </a:p>
          <a:p>
            <a:pPr marL="0" indent="0">
              <a:buNone/>
            </a:pPr>
            <a:r>
              <a:rPr lang="en-US" smtClean="0"/>
              <a:t>The following slides were originally designed for a PARSCO introductory workshop held in Kazakhstan in the Russian language. Therefore, the text on the slides is bilingual.</a:t>
            </a:r>
          </a:p>
          <a:p>
            <a:pPr marL="0" indent="0">
              <a:buNone/>
            </a:pPr>
            <a:r>
              <a:rPr lang="en-US" smtClean="0"/>
              <a:t>The photographs shown on the slides can be used as long as the authors are indicated. However, it is highly recommended to replace them with photographs from the target area of the PARSCO application. </a:t>
            </a:r>
          </a:p>
          <a:p>
            <a:pPr marL="0" indent="0">
              <a:buNone/>
            </a:pPr>
            <a:endParaRPr lang="en-US"/>
          </a:p>
          <a:p>
            <a:pPr marL="0" indent="0">
              <a:buNone/>
            </a:pPr>
            <a:endParaRPr lang="en-US" smtClean="0"/>
          </a:p>
        </p:txBody>
      </p:sp>
    </p:spTree>
    <p:extLst>
      <p:ext uri="{BB962C8B-B14F-4D97-AF65-F5344CB8AC3E}">
        <p14:creationId xmlns:p14="http://schemas.microsoft.com/office/powerpoint/2010/main" val="1313092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7619008" y="5537022"/>
            <a:ext cx="1372591" cy="131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165076" y="5537023"/>
            <a:ext cx="1352936" cy="132097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Нет описан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0932" y="5537023"/>
            <a:ext cx="1390666" cy="1306263"/>
          </a:xfrm>
          <a:prstGeom prst="rect">
            <a:avLst/>
          </a:prstGeom>
          <a:noFill/>
          <a:extLst>
            <a:ext uri="{909E8E84-426E-40DD-AFC4-6F175D3DCCD1}">
              <a14:hiddenFill xmlns:a14="http://schemas.microsoft.com/office/drawing/2010/main">
                <a:solidFill>
                  <a:srgbClr val="FFFFFF"/>
                </a:solidFill>
              </a14:hiddenFill>
            </a:ext>
          </a:extLst>
        </p:spPr>
      </p:pic>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7" name="Rechteck 6"/>
          <p:cNvSpPr/>
          <p:nvPr/>
        </p:nvSpPr>
        <p:spPr>
          <a:xfrm>
            <a:off x="5638801" y="2227246"/>
            <a:ext cx="1361016" cy="902830"/>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tg-Cyrl-TJ" sz="1200" b="1" dirty="0" smtClean="0">
                <a:solidFill>
                  <a:schemeClr val="tx1"/>
                </a:solidFill>
                <a:latin typeface="+mj-lt"/>
                <a:cs typeface="Arial" pitchFamily="34" charset="0"/>
              </a:rPr>
              <a:t>Агроэкосистем</a:t>
            </a:r>
            <a:endParaRPr lang="de-DE" sz="1200" b="1" dirty="0">
              <a:solidFill>
                <a:schemeClr val="tx1"/>
              </a:solidFill>
              <a:latin typeface="+mj-lt"/>
              <a:cs typeface="Arial" pitchFamily="34" charset="0"/>
            </a:endParaRPr>
          </a:p>
          <a:p>
            <a:pPr algn="ctr" defTabSz="3420428"/>
            <a:r>
              <a:rPr lang="de-DE" sz="1200" dirty="0" smtClean="0">
                <a:solidFill>
                  <a:schemeClr val="tx1"/>
                </a:solidFill>
                <a:latin typeface="+mj-lt"/>
                <a:cs typeface="Arial" pitchFamily="34" charset="0"/>
              </a:rPr>
              <a:t>Agro-</a:t>
            </a:r>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8" name="Rechteck 7"/>
          <p:cNvSpPr/>
          <p:nvPr/>
        </p:nvSpPr>
        <p:spPr>
          <a:xfrm>
            <a:off x="5638802" y="1135017"/>
            <a:ext cx="1352884" cy="853808"/>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smtClean="0">
                <a:solidFill>
                  <a:schemeClr val="tx1"/>
                </a:solidFill>
                <a:cs typeface="Arial" pitchFamily="34" charset="0"/>
              </a:rPr>
              <a:t>Экосистем</a:t>
            </a:r>
            <a:endParaRPr lang="de-DE" sz="1200" b="1" dirty="0">
              <a:solidFill>
                <a:schemeClr val="tx1"/>
              </a:solidFill>
              <a:cs typeface="Arial" pitchFamily="34" charset="0"/>
            </a:endParaRPr>
          </a:p>
          <a:p>
            <a:pPr algn="ctr" defTabSz="3420428"/>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10" name="Rechteck 9"/>
          <p:cNvSpPr/>
          <p:nvPr/>
        </p:nvSpPr>
        <p:spPr>
          <a:xfrm>
            <a:off x="7400459" y="1447800"/>
            <a:ext cx="1591141" cy="987359"/>
          </a:xfrm>
          <a:prstGeom prst="rect">
            <a:avLst/>
          </a:prstGeom>
          <a:solidFill>
            <a:srgbClr val="00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Экосистемные услуги</a:t>
            </a:r>
          </a:p>
          <a:p>
            <a:pPr algn="ctr"/>
            <a:r>
              <a:rPr lang="pt-BR" sz="1200" dirty="0" smtClean="0">
                <a:solidFill>
                  <a:schemeClr val="tx1"/>
                </a:solidFill>
              </a:rPr>
              <a:t>Ecosystem </a:t>
            </a:r>
            <a:r>
              <a:rPr lang="pt-BR" sz="1200" dirty="0">
                <a:solidFill>
                  <a:schemeClr val="tx1"/>
                </a:solidFill>
              </a:rPr>
              <a:t>services</a:t>
            </a:r>
            <a:endParaRPr lang="de-DE" sz="1200" dirty="0">
              <a:solidFill>
                <a:schemeClr val="tx1"/>
              </a:solidFill>
            </a:endParaRPr>
          </a:p>
        </p:txBody>
      </p:sp>
      <p:cxnSp>
        <p:nvCxnSpPr>
          <p:cNvPr id="11" name="Gewinkelte Verbindung 10"/>
          <p:cNvCxnSpPr>
            <a:stCxn id="8" idx="0"/>
            <a:endCxn id="10" idx="0"/>
          </p:cNvCxnSpPr>
          <p:nvPr/>
        </p:nvCxnSpPr>
        <p:spPr>
          <a:xfrm rot="16200000" flipH="1">
            <a:off x="7099245" y="351015"/>
            <a:ext cx="312783" cy="1880786"/>
          </a:xfrm>
          <a:prstGeom prst="bentConnector3">
            <a:avLst>
              <a:gd name="adj1" fmla="val -73086"/>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bg1"/>
                </a:solidFill>
                <a:latin typeface="Arial" pitchFamily="34" charset="0"/>
                <a:cs typeface="Arial" pitchFamily="34" charset="0"/>
              </a:rPr>
              <a:t>Благополучие человека </a:t>
            </a:r>
          </a:p>
          <a:p>
            <a:pPr algn="ctr"/>
            <a:r>
              <a:rPr lang="de-DE" sz="1200" dirty="0" smtClean="0">
                <a:solidFill>
                  <a:schemeClr val="bg1"/>
                </a:solidFill>
              </a:rPr>
              <a:t>Human </a:t>
            </a:r>
            <a:r>
              <a:rPr lang="de-DE" sz="1200" dirty="0" err="1">
                <a:solidFill>
                  <a:schemeClr val="bg1"/>
                </a:solidFill>
              </a:rPr>
              <a:t>wellbeing</a:t>
            </a:r>
            <a:endParaRPr lang="de-DE" sz="1200" dirty="0">
              <a:solidFill>
                <a:schemeClr val="bg1"/>
              </a:solidFill>
            </a:endParaRPr>
          </a:p>
        </p:txBody>
      </p:sp>
      <p:cxnSp>
        <p:nvCxnSpPr>
          <p:cNvPr id="15" name="Gewinkelte Verbindung 14"/>
          <p:cNvCxnSpPr>
            <a:stCxn id="10" idx="2"/>
            <a:endCxn id="14" idx="0"/>
          </p:cNvCxnSpPr>
          <p:nvPr/>
        </p:nvCxnSpPr>
        <p:spPr>
          <a:xfrm rot="5400000">
            <a:off x="7965810" y="2665379"/>
            <a:ext cx="460441" cy="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системы</a:t>
            </a:r>
          </a:p>
          <a:p>
            <a:pPr algn="ctr" defTabSz="3420428"/>
            <a:r>
              <a:rPr lang="de-DE" sz="1200" dirty="0" err="1" smtClean="0">
                <a:solidFill>
                  <a:schemeClr val="tx1"/>
                </a:solidFill>
                <a:latin typeface="+mj-lt"/>
                <a:cs typeface="Arial" pitchFamily="34" charset="0"/>
              </a:rPr>
              <a:t>Social</a:t>
            </a:r>
            <a:r>
              <a:rPr lang="de-DE" sz="1200" dirty="0" smtClean="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услуги</a:t>
            </a:r>
          </a:p>
          <a:p>
            <a:pPr algn="ctr"/>
            <a:r>
              <a:rPr lang="pt-BR" sz="1200" dirty="0" smtClean="0">
                <a:solidFill>
                  <a:schemeClr val="tx1"/>
                </a:solidFill>
              </a:rPr>
              <a:t>Social </a:t>
            </a:r>
            <a:r>
              <a:rPr lang="pt-BR" sz="1200" dirty="0">
                <a:solidFill>
                  <a:schemeClr val="tx1"/>
                </a:solidFill>
              </a:rPr>
              <a:t>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5" name="Gewinkelte Verbindung 24"/>
          <p:cNvCxnSpPr>
            <a:stCxn id="7" idx="3"/>
            <a:endCxn id="10" idx="1"/>
          </p:cNvCxnSpPr>
          <p:nvPr/>
        </p:nvCxnSpPr>
        <p:spPr>
          <a:xfrm flipV="1">
            <a:off x="6999817" y="1941480"/>
            <a:ext cx="400642" cy="737181"/>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03324" cy="338554"/>
          </a:xfrm>
          <a:prstGeom prst="rect">
            <a:avLst/>
          </a:prstGeom>
          <a:noFill/>
        </p:spPr>
        <p:txBody>
          <a:bodyPr wrap="none" rtlCol="0">
            <a:spAutoFit/>
          </a:bodyPr>
          <a:lstStyle/>
          <a:p>
            <a:r>
              <a:rPr lang="de-DE" sz="1600" b="1" dirty="0"/>
              <a:t>O</a:t>
            </a:r>
            <a:r>
              <a:rPr lang="tg-Cyrl-TJ" sz="1600" b="1" dirty="0"/>
              <a:t>хват </a:t>
            </a:r>
            <a:r>
              <a:rPr lang="de-DE" sz="1600" dirty="0"/>
              <a:t>/</a:t>
            </a:r>
            <a:r>
              <a:rPr lang="de-DE" sz="1600" b="1" dirty="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 name="Textfeld 21"/>
          <p:cNvSpPr txBox="1"/>
          <p:nvPr/>
        </p:nvSpPr>
        <p:spPr>
          <a:xfrm>
            <a:off x="3872029" y="6629400"/>
            <a:ext cx="2909771"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Photos: Axel Schick, Aksana Zakirova, Michael Spies</a:t>
            </a:r>
            <a:endParaRPr lang="en-US" sz="900" dirty="0" smtClean="0">
              <a:solidFill>
                <a:schemeClr val="bg1">
                  <a:lumMod val="75000"/>
                </a:schemeClr>
              </a:solidFill>
              <a:latin typeface="Arial" pitchFamily="34" charset="0"/>
              <a:cs typeface="Arial" pitchFamily="34" charset="0"/>
            </a:endParaRPr>
          </a:p>
        </p:txBody>
      </p:sp>
      <p:sp>
        <p:nvSpPr>
          <p:cNvPr id="23"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22236441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7619008" y="5537022"/>
            <a:ext cx="1372591" cy="131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165076" y="5537023"/>
            <a:ext cx="1352936" cy="132097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Нет описан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0932" y="5537023"/>
            <a:ext cx="1390666" cy="1306263"/>
          </a:xfrm>
          <a:prstGeom prst="rect">
            <a:avLst/>
          </a:prstGeom>
          <a:noFill/>
          <a:extLst>
            <a:ext uri="{909E8E84-426E-40DD-AFC4-6F175D3DCCD1}">
              <a14:hiddenFill xmlns:a14="http://schemas.microsoft.com/office/drawing/2010/main">
                <a:solidFill>
                  <a:srgbClr val="FFFFFF"/>
                </a:solidFill>
              </a14:hiddenFill>
            </a:ext>
          </a:extLst>
        </p:spPr>
      </p:pic>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7" name="Rechteck 6"/>
          <p:cNvSpPr/>
          <p:nvPr/>
        </p:nvSpPr>
        <p:spPr>
          <a:xfrm>
            <a:off x="5638801" y="2227246"/>
            <a:ext cx="1361016" cy="902830"/>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az-Cyrl-AZ" sz="1200" b="1" dirty="0" smtClean="0">
                <a:solidFill>
                  <a:schemeClr val="tx1"/>
                </a:solidFill>
                <a:latin typeface="+mj-lt"/>
                <a:cs typeface="Arial" pitchFamily="34" charset="0"/>
              </a:rPr>
              <a:t>Агроэкосистем</a:t>
            </a:r>
            <a:endParaRPr lang="az-Cyrl-AZ" sz="1200" b="1" dirty="0">
              <a:solidFill>
                <a:schemeClr val="tx1"/>
              </a:solidFill>
              <a:latin typeface="+mj-lt"/>
              <a:cs typeface="Arial" pitchFamily="34" charset="0"/>
            </a:endParaRPr>
          </a:p>
          <a:p>
            <a:pPr algn="ctr" defTabSz="3420428"/>
            <a:r>
              <a:rPr lang="de-DE" sz="1200" dirty="0" smtClean="0">
                <a:solidFill>
                  <a:schemeClr val="tx1"/>
                </a:solidFill>
                <a:latin typeface="+mj-lt"/>
                <a:cs typeface="Arial" pitchFamily="34" charset="0"/>
              </a:rPr>
              <a:t>Agro-</a:t>
            </a:r>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8" name="Rechteck 7"/>
          <p:cNvSpPr/>
          <p:nvPr/>
        </p:nvSpPr>
        <p:spPr>
          <a:xfrm>
            <a:off x="5638802" y="1135017"/>
            <a:ext cx="1352884" cy="853808"/>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smtClean="0">
                <a:solidFill>
                  <a:schemeClr val="tx1"/>
                </a:solidFill>
                <a:cs typeface="Arial" pitchFamily="34" charset="0"/>
              </a:rPr>
              <a:t>Экосистем</a:t>
            </a:r>
            <a:endParaRPr lang="ru-RU" sz="1200" b="1" dirty="0">
              <a:solidFill>
                <a:schemeClr val="tx1"/>
              </a:solidFill>
              <a:cs typeface="Arial" pitchFamily="34" charset="0"/>
            </a:endParaRPr>
          </a:p>
          <a:p>
            <a:pPr algn="ctr" defTabSz="3420428"/>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10" name="Rechteck 9"/>
          <p:cNvSpPr/>
          <p:nvPr/>
        </p:nvSpPr>
        <p:spPr>
          <a:xfrm>
            <a:off x="7400459" y="1447800"/>
            <a:ext cx="1591141" cy="987359"/>
          </a:xfrm>
          <a:prstGeom prst="rect">
            <a:avLst/>
          </a:prstGeom>
          <a:solidFill>
            <a:srgbClr val="00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Экосистемные услуги</a:t>
            </a:r>
          </a:p>
          <a:p>
            <a:pPr algn="ctr"/>
            <a:r>
              <a:rPr lang="pt-BR" sz="1200" dirty="0" smtClean="0">
                <a:solidFill>
                  <a:schemeClr val="tx1"/>
                </a:solidFill>
              </a:rPr>
              <a:t>Ecosystem </a:t>
            </a:r>
            <a:r>
              <a:rPr lang="pt-BR" sz="1200" dirty="0">
                <a:solidFill>
                  <a:schemeClr val="tx1"/>
                </a:solidFill>
              </a:rPr>
              <a:t>services</a:t>
            </a:r>
            <a:endParaRPr lang="de-DE" sz="1200" dirty="0">
              <a:solidFill>
                <a:schemeClr val="tx1"/>
              </a:solidFill>
            </a:endParaRPr>
          </a:p>
        </p:txBody>
      </p:sp>
      <p:cxnSp>
        <p:nvCxnSpPr>
          <p:cNvPr id="11" name="Gewinkelte Verbindung 10"/>
          <p:cNvCxnSpPr>
            <a:stCxn id="8" idx="0"/>
            <a:endCxn id="10" idx="0"/>
          </p:cNvCxnSpPr>
          <p:nvPr/>
        </p:nvCxnSpPr>
        <p:spPr>
          <a:xfrm rot="16200000" flipH="1">
            <a:off x="7099245" y="351015"/>
            <a:ext cx="312783" cy="1880786"/>
          </a:xfrm>
          <a:prstGeom prst="bentConnector3">
            <a:avLst>
              <a:gd name="adj1" fmla="val -73086"/>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bg1"/>
                </a:solidFill>
                <a:latin typeface="Arial" pitchFamily="34" charset="0"/>
                <a:cs typeface="Arial" pitchFamily="34" charset="0"/>
              </a:rPr>
              <a:t>Благополучие человека </a:t>
            </a:r>
          </a:p>
          <a:p>
            <a:pPr algn="ctr"/>
            <a:r>
              <a:rPr lang="de-DE" sz="1200" dirty="0" smtClean="0">
                <a:solidFill>
                  <a:schemeClr val="bg1"/>
                </a:solidFill>
              </a:rPr>
              <a:t>Human </a:t>
            </a:r>
            <a:r>
              <a:rPr lang="de-DE" sz="1200" dirty="0" err="1">
                <a:solidFill>
                  <a:schemeClr val="bg1"/>
                </a:solidFill>
              </a:rPr>
              <a:t>wellbeing</a:t>
            </a:r>
            <a:endParaRPr lang="de-DE" sz="1200" dirty="0">
              <a:solidFill>
                <a:schemeClr val="bg1"/>
              </a:solidFill>
            </a:endParaRPr>
          </a:p>
        </p:txBody>
      </p:sp>
      <p:cxnSp>
        <p:nvCxnSpPr>
          <p:cNvPr id="15" name="Gewinkelte Verbindung 14"/>
          <p:cNvCxnSpPr>
            <a:stCxn id="10" idx="2"/>
            <a:endCxn id="14" idx="0"/>
          </p:cNvCxnSpPr>
          <p:nvPr/>
        </p:nvCxnSpPr>
        <p:spPr>
          <a:xfrm rot="5400000">
            <a:off x="7965810" y="2665379"/>
            <a:ext cx="460441" cy="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2" name="Rechteck 21"/>
          <p:cNvSpPr/>
          <p:nvPr/>
        </p:nvSpPr>
        <p:spPr>
          <a:xfrm>
            <a:off x="3886200" y="1132944"/>
            <a:ext cx="1276685" cy="85587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a:t>
            </a:r>
            <a:r>
              <a:rPr lang="ru-RU" sz="1200" b="1" dirty="0" smtClean="0">
                <a:solidFill>
                  <a:schemeClr val="tx1"/>
                </a:solidFill>
                <a:latin typeface="Arial" pitchFamily="34" charset="0"/>
                <a:cs typeface="Arial" pitchFamily="34" charset="0"/>
              </a:rPr>
              <a:t>благополучие </a:t>
            </a:r>
            <a:endParaRPr lang="ru-RU" sz="1200" b="1" dirty="0">
              <a:solidFill>
                <a:schemeClr val="tx1"/>
              </a:solidFill>
              <a:latin typeface="Arial" pitchFamily="34" charset="0"/>
              <a:cs typeface="Arial" pitchFamily="34" charset="0"/>
            </a:endParaRPr>
          </a:p>
          <a:p>
            <a:pPr algn="ctr"/>
            <a:r>
              <a:rPr lang="de-DE" sz="1200" dirty="0">
                <a:solidFill>
                  <a:schemeClr val="tx1"/>
                </a:solidFill>
                <a:latin typeface="Arial" pitchFamily="34" charset="0"/>
                <a:cs typeface="Arial" pitchFamily="34" charset="0"/>
              </a:rPr>
              <a:t>Ecological 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sp>
        <p:nvSpPr>
          <p:cNvPr id="24" name="Rechteck 23"/>
          <p:cNvSpPr/>
          <p:nvPr/>
        </p:nvSpPr>
        <p:spPr>
          <a:xfrm>
            <a:off x="3904915" y="2227246"/>
            <a:ext cx="1276685" cy="89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a:t>
            </a:r>
            <a:r>
              <a:rPr lang="ru-RU" sz="1200" b="1" dirty="0" smtClean="0">
                <a:solidFill>
                  <a:schemeClr val="tx1"/>
                </a:solidFill>
                <a:latin typeface="Arial" pitchFamily="34" charset="0"/>
                <a:cs typeface="Arial" pitchFamily="34" charset="0"/>
              </a:rPr>
              <a:t>благополучие </a:t>
            </a:r>
            <a:endParaRPr lang="ru-RU" sz="1200" b="1" dirty="0">
              <a:solidFill>
                <a:schemeClr val="tx1"/>
              </a:solidFill>
              <a:latin typeface="Arial" pitchFamily="34" charset="0"/>
              <a:cs typeface="Arial" pitchFamily="34" charset="0"/>
            </a:endParaRPr>
          </a:p>
          <a:p>
            <a:pPr algn="ctr"/>
            <a:r>
              <a:rPr lang="de-DE" sz="1200" dirty="0">
                <a:solidFill>
                  <a:schemeClr val="tx1"/>
                </a:solidFill>
                <a:latin typeface="Arial" pitchFamily="34" charset="0"/>
                <a:cs typeface="Arial" pitchFamily="34" charset="0"/>
              </a:rPr>
              <a:t>Ecological 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cxnSp>
        <p:nvCxnSpPr>
          <p:cNvPr id="27" name="Gewinkelte Verbindung 26"/>
          <p:cNvCxnSpPr>
            <a:stCxn id="22" idx="3"/>
            <a:endCxn id="8" idx="1"/>
          </p:cNvCxnSpPr>
          <p:nvPr/>
        </p:nvCxnSpPr>
        <p:spPr>
          <a:xfrm>
            <a:off x="5162885" y="1560884"/>
            <a:ext cx="475917" cy="1037"/>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системы</a:t>
            </a:r>
          </a:p>
          <a:p>
            <a:pPr algn="ctr" defTabSz="3420428"/>
            <a:r>
              <a:rPr lang="de-DE" sz="1200" dirty="0" err="1" smtClean="0">
                <a:solidFill>
                  <a:schemeClr val="tx1"/>
                </a:solidFill>
                <a:latin typeface="+mj-lt"/>
                <a:cs typeface="Arial" pitchFamily="34" charset="0"/>
              </a:rPr>
              <a:t>Social</a:t>
            </a:r>
            <a:r>
              <a:rPr lang="de-DE" sz="1200" dirty="0" smtClean="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услуги</a:t>
            </a:r>
          </a:p>
          <a:p>
            <a:pPr algn="ctr"/>
            <a:r>
              <a:rPr lang="pt-BR" sz="1200" dirty="0" smtClean="0">
                <a:solidFill>
                  <a:schemeClr val="tx1"/>
                </a:solidFill>
              </a:rPr>
              <a:t>Social </a:t>
            </a:r>
            <a:r>
              <a:rPr lang="pt-BR" sz="1200" dirty="0">
                <a:solidFill>
                  <a:schemeClr val="tx1"/>
                </a:solidFill>
              </a:rPr>
              <a:t>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5" name="Gewinkelte Verbindung 24"/>
          <p:cNvCxnSpPr>
            <a:stCxn id="7" idx="3"/>
            <a:endCxn id="10" idx="1"/>
          </p:cNvCxnSpPr>
          <p:nvPr/>
        </p:nvCxnSpPr>
        <p:spPr>
          <a:xfrm flipV="1">
            <a:off x="6999817" y="1941480"/>
            <a:ext cx="400642" cy="737181"/>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4" name="Gewinkelte Verbindung 32"/>
          <p:cNvCxnSpPr>
            <a:stCxn id="24" idx="3"/>
            <a:endCxn id="7" idx="1"/>
          </p:cNvCxnSpPr>
          <p:nvPr/>
        </p:nvCxnSpPr>
        <p:spPr>
          <a:xfrm>
            <a:off x="5181600" y="2676360"/>
            <a:ext cx="457201" cy="230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64238" cy="338554"/>
          </a:xfrm>
          <a:prstGeom prst="rect">
            <a:avLst/>
          </a:prstGeom>
          <a:noFill/>
        </p:spPr>
        <p:txBody>
          <a:bodyPr wrap="none" rtlCol="0">
            <a:spAutoFit/>
          </a:bodyPr>
          <a:lstStyle/>
          <a:p>
            <a:r>
              <a:rPr lang="tg-Cyrl-TJ" sz="1600" b="1" dirty="0" smtClean="0"/>
              <a:t> </a:t>
            </a:r>
            <a:r>
              <a:rPr lang="de-DE" sz="1600" b="1" dirty="0"/>
              <a:t>O</a:t>
            </a:r>
            <a:r>
              <a:rPr lang="tg-Cyrl-TJ" sz="1600" b="1" dirty="0"/>
              <a:t>хват </a:t>
            </a:r>
            <a:r>
              <a:rPr lang="de-DE" sz="1600" dirty="0" smtClean="0"/>
              <a:t>/</a:t>
            </a:r>
            <a:r>
              <a:rPr lang="de-DE" sz="1600" b="1" dirty="0" smtClean="0"/>
              <a:t> </a:t>
            </a:r>
            <a:r>
              <a:rPr lang="de-DE" sz="1600" dirty="0" err="1" smtClean="0">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26" name="Picture 10" descr="Нет описания."/>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3086261" y="5537024"/>
            <a:ext cx="1538685" cy="1313352"/>
          </a:xfrm>
          <a:prstGeom prst="rect">
            <a:avLst/>
          </a:prstGeom>
          <a:noFill/>
          <a:extLst>
            <a:ext uri="{909E8E84-426E-40DD-AFC4-6F175D3DCCD1}">
              <a14:hiddenFill xmlns:a14="http://schemas.microsoft.com/office/drawing/2010/main">
                <a:solidFill>
                  <a:srgbClr val="FFFFFF"/>
                </a:solidFill>
              </a14:hiddenFill>
            </a:ext>
          </a:extLst>
        </p:spPr>
      </p:pic>
      <p:sp>
        <p:nvSpPr>
          <p:cNvPr id="29" name="Textfeld 28"/>
          <p:cNvSpPr txBox="1"/>
          <p:nvPr/>
        </p:nvSpPr>
        <p:spPr>
          <a:xfrm>
            <a:off x="3872029" y="6629400"/>
            <a:ext cx="2909771"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Photos: Axel Schick, Aksana Zakirova, Michael Spies</a:t>
            </a:r>
            <a:endParaRPr lang="en-US" sz="900" dirty="0" smtClean="0">
              <a:solidFill>
                <a:schemeClr val="bg1">
                  <a:lumMod val="75000"/>
                </a:schemeClr>
              </a:solidFill>
              <a:latin typeface="Arial" pitchFamily="34" charset="0"/>
              <a:cs typeface="Arial" pitchFamily="34" charset="0"/>
            </a:endParaRPr>
          </a:p>
        </p:txBody>
      </p:sp>
      <p:sp>
        <p:nvSpPr>
          <p:cNvPr id="30"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2113941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7619008" y="5537022"/>
            <a:ext cx="1372591" cy="131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165076" y="5537023"/>
            <a:ext cx="1352936" cy="132097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Нет описан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0932" y="5537023"/>
            <a:ext cx="1390666" cy="130626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Нет описания."/>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3086261" y="5537024"/>
            <a:ext cx="1538685" cy="1313352"/>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 descr="Нет описания."/>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3824" y="5537024"/>
            <a:ext cx="1448062" cy="1306263"/>
          </a:xfrm>
          <a:prstGeom prst="rect">
            <a:avLst/>
          </a:prstGeom>
          <a:noFill/>
          <a:extLst>
            <a:ext uri="{909E8E84-426E-40DD-AFC4-6F175D3DCCD1}">
              <a14:hiddenFill xmlns:a14="http://schemas.microsoft.com/office/drawing/2010/main">
                <a:solidFill>
                  <a:srgbClr val="FFFFFF"/>
                </a:solidFill>
              </a14:hiddenFill>
            </a:ext>
          </a:extLst>
        </p:spPr>
      </p:pic>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7" name="Rechteck 6"/>
          <p:cNvSpPr/>
          <p:nvPr/>
        </p:nvSpPr>
        <p:spPr>
          <a:xfrm>
            <a:off x="5638801" y="2227246"/>
            <a:ext cx="1361016" cy="902830"/>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tg-Cyrl-TJ" sz="1200" b="1" dirty="0">
                <a:solidFill>
                  <a:schemeClr val="tx1"/>
                </a:solidFill>
                <a:latin typeface="+mj-lt"/>
                <a:cs typeface="Arial" pitchFamily="34" charset="0"/>
              </a:rPr>
              <a:t>Агроэкосистем</a:t>
            </a:r>
          </a:p>
          <a:p>
            <a:pPr algn="ctr" defTabSz="3420428"/>
            <a:r>
              <a:rPr lang="de-DE" sz="1200" dirty="0" smtClean="0">
                <a:solidFill>
                  <a:schemeClr val="tx1"/>
                </a:solidFill>
                <a:latin typeface="+mj-lt"/>
                <a:cs typeface="Arial" pitchFamily="34" charset="0"/>
              </a:rPr>
              <a:t>Agro-</a:t>
            </a:r>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8" name="Rechteck 7"/>
          <p:cNvSpPr/>
          <p:nvPr/>
        </p:nvSpPr>
        <p:spPr>
          <a:xfrm>
            <a:off x="5638802" y="1135017"/>
            <a:ext cx="1352884" cy="853808"/>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cs typeface="Arial" pitchFamily="34" charset="0"/>
              </a:rPr>
              <a:t>Экосистем</a:t>
            </a:r>
          </a:p>
          <a:p>
            <a:pPr algn="ctr" defTabSz="3420428"/>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10" name="Rechteck 9"/>
          <p:cNvSpPr/>
          <p:nvPr/>
        </p:nvSpPr>
        <p:spPr>
          <a:xfrm>
            <a:off x="7400459" y="1447800"/>
            <a:ext cx="1591141" cy="987359"/>
          </a:xfrm>
          <a:prstGeom prst="rect">
            <a:avLst/>
          </a:prstGeom>
          <a:solidFill>
            <a:srgbClr val="00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Экосистемные услуги</a:t>
            </a:r>
          </a:p>
          <a:p>
            <a:pPr algn="ctr"/>
            <a:r>
              <a:rPr lang="pt-BR" sz="1200" dirty="0" smtClean="0">
                <a:solidFill>
                  <a:schemeClr val="tx1"/>
                </a:solidFill>
              </a:rPr>
              <a:t>Ecosystem </a:t>
            </a:r>
            <a:r>
              <a:rPr lang="pt-BR" sz="1200" dirty="0">
                <a:solidFill>
                  <a:schemeClr val="tx1"/>
                </a:solidFill>
              </a:rPr>
              <a:t>services</a:t>
            </a:r>
            <a:endParaRPr lang="de-DE" sz="1200" dirty="0">
              <a:solidFill>
                <a:schemeClr val="tx1"/>
              </a:solidFill>
            </a:endParaRPr>
          </a:p>
        </p:txBody>
      </p:sp>
      <p:cxnSp>
        <p:nvCxnSpPr>
          <p:cNvPr id="11" name="Gewinkelte Verbindung 10"/>
          <p:cNvCxnSpPr>
            <a:stCxn id="8" idx="0"/>
            <a:endCxn id="10" idx="0"/>
          </p:cNvCxnSpPr>
          <p:nvPr/>
        </p:nvCxnSpPr>
        <p:spPr>
          <a:xfrm rot="16200000" flipH="1">
            <a:off x="7099245" y="351015"/>
            <a:ext cx="312783" cy="1880786"/>
          </a:xfrm>
          <a:prstGeom prst="bentConnector3">
            <a:avLst>
              <a:gd name="adj1" fmla="val -73086"/>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bg1"/>
                </a:solidFill>
              </a:rPr>
              <a:t>Благополучие человека </a:t>
            </a:r>
            <a:r>
              <a:rPr lang="tg-Cyrl-TJ" sz="1200" b="1" dirty="0" smtClean="0">
                <a:solidFill>
                  <a:schemeClr val="bg1"/>
                </a:solidFill>
              </a:rPr>
              <a:t> </a:t>
            </a:r>
            <a:endParaRPr lang="de-DE" sz="1200" b="1" dirty="0">
              <a:solidFill>
                <a:schemeClr val="bg1"/>
              </a:solidFill>
            </a:endParaRPr>
          </a:p>
          <a:p>
            <a:pPr algn="ctr"/>
            <a:r>
              <a:rPr lang="de-DE" sz="1200" dirty="0">
                <a:solidFill>
                  <a:schemeClr val="bg1"/>
                </a:solidFill>
              </a:rPr>
              <a:t>Human </a:t>
            </a:r>
            <a:r>
              <a:rPr lang="de-DE" sz="1200" dirty="0" err="1">
                <a:solidFill>
                  <a:schemeClr val="bg1"/>
                </a:solidFill>
              </a:rPr>
              <a:t>wellbeing</a:t>
            </a:r>
            <a:endParaRPr lang="de-DE" sz="1200" dirty="0">
              <a:solidFill>
                <a:schemeClr val="bg1"/>
              </a:solidFill>
            </a:endParaRPr>
          </a:p>
        </p:txBody>
      </p:sp>
      <p:cxnSp>
        <p:nvCxnSpPr>
          <p:cNvPr id="15" name="Gewinkelte Verbindung 14"/>
          <p:cNvCxnSpPr>
            <a:stCxn id="10" idx="2"/>
            <a:endCxn id="14" idx="0"/>
          </p:cNvCxnSpPr>
          <p:nvPr/>
        </p:nvCxnSpPr>
        <p:spPr>
          <a:xfrm rot="5400000">
            <a:off x="7965810" y="2665379"/>
            <a:ext cx="460441" cy="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2" name="Rechteck 21"/>
          <p:cNvSpPr/>
          <p:nvPr/>
        </p:nvSpPr>
        <p:spPr>
          <a:xfrm>
            <a:off x="3886200" y="1132944"/>
            <a:ext cx="1276685" cy="85587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sp>
        <p:nvSpPr>
          <p:cNvPr id="24" name="Rechteck 23"/>
          <p:cNvSpPr/>
          <p:nvPr/>
        </p:nvSpPr>
        <p:spPr>
          <a:xfrm>
            <a:off x="3904915" y="2227246"/>
            <a:ext cx="1276685" cy="89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cxnSp>
        <p:nvCxnSpPr>
          <p:cNvPr id="27" name="Gewinkelte Verbindung 26"/>
          <p:cNvCxnSpPr>
            <a:stCxn id="22" idx="3"/>
            <a:endCxn id="8" idx="1"/>
          </p:cNvCxnSpPr>
          <p:nvPr/>
        </p:nvCxnSpPr>
        <p:spPr>
          <a:xfrm>
            <a:off x="5162885" y="1560884"/>
            <a:ext cx="475917" cy="1037"/>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Rechteck 29"/>
          <p:cNvSpPr/>
          <p:nvPr/>
        </p:nvSpPr>
        <p:spPr>
          <a:xfrm>
            <a:off x="1999915" y="1132944"/>
            <a:ext cx="1276685" cy="855881"/>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400" b="1" dirty="0" smtClean="0">
                <a:solidFill>
                  <a:schemeClr val="bg1"/>
                </a:solidFill>
                <a:latin typeface="Arial" pitchFamily="34" charset="0"/>
                <a:cs typeface="Arial" pitchFamily="34" charset="0"/>
              </a:rPr>
              <a:t>Угроза</a:t>
            </a:r>
            <a:endParaRPr lang="ka-GE" sz="1400" b="1" dirty="0">
              <a:solidFill>
                <a:schemeClr val="bg1"/>
              </a:solidFill>
              <a:latin typeface="Arial" pitchFamily="34" charset="0"/>
              <a:cs typeface="Arial" pitchFamily="34" charset="0"/>
            </a:endParaRPr>
          </a:p>
          <a:p>
            <a:pPr algn="ctr"/>
            <a:r>
              <a:rPr lang="de-DE" sz="1400" dirty="0">
                <a:solidFill>
                  <a:schemeClr val="bg1"/>
                </a:solidFill>
                <a:latin typeface="Arial" pitchFamily="34" charset="0"/>
                <a:cs typeface="Arial" pitchFamily="34" charset="0"/>
              </a:rPr>
              <a:t>Threat</a:t>
            </a:r>
          </a:p>
        </p:txBody>
      </p:sp>
      <p:sp>
        <p:nvSpPr>
          <p:cNvPr id="31" name="Rechteck 30"/>
          <p:cNvSpPr/>
          <p:nvPr/>
        </p:nvSpPr>
        <p:spPr>
          <a:xfrm>
            <a:off x="1999915" y="2669182"/>
            <a:ext cx="1276685" cy="83601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az-Cyrl-AZ" sz="1400" b="1" dirty="0">
                <a:solidFill>
                  <a:schemeClr val="bg1"/>
                </a:solidFill>
                <a:latin typeface="Arial" pitchFamily="34" charset="0"/>
                <a:cs typeface="Arial" pitchFamily="34" charset="0"/>
              </a:rPr>
              <a:t>Угроза</a:t>
            </a:r>
            <a:endParaRPr lang="ka-GE" sz="1400" b="1" dirty="0">
              <a:solidFill>
                <a:schemeClr val="bg1"/>
              </a:solidFill>
              <a:latin typeface="Arial" pitchFamily="34" charset="0"/>
              <a:cs typeface="Arial" pitchFamily="34" charset="0"/>
            </a:endParaRPr>
          </a:p>
          <a:p>
            <a:pPr algn="ctr"/>
            <a:r>
              <a:rPr lang="de-DE" sz="1400" dirty="0">
                <a:solidFill>
                  <a:schemeClr val="bg1"/>
                </a:solidFill>
                <a:latin typeface="Arial" pitchFamily="34" charset="0"/>
                <a:cs typeface="Arial" pitchFamily="34" charset="0"/>
              </a:rPr>
              <a:t>Threat</a:t>
            </a:r>
          </a:p>
        </p:txBody>
      </p:sp>
      <p:cxnSp>
        <p:nvCxnSpPr>
          <p:cNvPr id="32" name="Gewinkelte Verbindung 31"/>
          <p:cNvCxnSpPr>
            <a:stCxn id="47" idx="3"/>
            <a:endCxn id="53" idx="1"/>
          </p:cNvCxnSpPr>
          <p:nvPr/>
        </p:nvCxnSpPr>
        <p:spPr>
          <a:xfrm>
            <a:off x="3274347" y="4428497"/>
            <a:ext cx="2069681" cy="311966"/>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Gewinkelte Verbindung 32"/>
          <p:cNvCxnSpPr>
            <a:stCxn id="31" idx="3"/>
            <a:endCxn id="24" idx="1"/>
          </p:cNvCxnSpPr>
          <p:nvPr/>
        </p:nvCxnSpPr>
        <p:spPr>
          <a:xfrm flipV="1">
            <a:off x="3276600" y="2676360"/>
            <a:ext cx="628315" cy="410831"/>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Rechteck 46"/>
          <p:cNvSpPr/>
          <p:nvPr/>
        </p:nvSpPr>
        <p:spPr>
          <a:xfrm>
            <a:off x="1997662" y="4008214"/>
            <a:ext cx="1276685" cy="840565"/>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az-Cyrl-AZ" sz="1400" b="1" dirty="0">
                <a:solidFill>
                  <a:schemeClr val="bg1"/>
                </a:solidFill>
                <a:latin typeface="Arial" pitchFamily="34" charset="0"/>
                <a:cs typeface="Arial" pitchFamily="34" charset="0"/>
              </a:rPr>
              <a:t>Угроза</a:t>
            </a:r>
            <a:endParaRPr lang="ka-GE" sz="1400" b="1" dirty="0">
              <a:solidFill>
                <a:schemeClr val="bg1"/>
              </a:solidFill>
              <a:latin typeface="Arial" pitchFamily="34" charset="0"/>
              <a:cs typeface="Arial" pitchFamily="34" charset="0"/>
            </a:endParaRPr>
          </a:p>
          <a:p>
            <a:pPr algn="ctr"/>
            <a:r>
              <a:rPr lang="de-DE" sz="1400" dirty="0">
                <a:solidFill>
                  <a:schemeClr val="bg1"/>
                </a:solidFill>
                <a:latin typeface="Arial" pitchFamily="34" charset="0"/>
                <a:cs typeface="Arial" pitchFamily="34" charset="0"/>
              </a:rPr>
              <a:t>Threat</a:t>
            </a:r>
          </a:p>
        </p:txBody>
      </p: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системы</a:t>
            </a:r>
          </a:p>
          <a:p>
            <a:pPr algn="ctr" defTabSz="3420428"/>
            <a:r>
              <a:rPr lang="de-DE" sz="1200" dirty="0" err="1" smtClean="0">
                <a:solidFill>
                  <a:schemeClr val="tx1"/>
                </a:solidFill>
                <a:latin typeface="+mj-lt"/>
                <a:cs typeface="Arial" pitchFamily="34" charset="0"/>
              </a:rPr>
              <a:t>Social</a:t>
            </a:r>
            <a:r>
              <a:rPr lang="de-DE" sz="1200" dirty="0" smtClean="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cxnSp>
        <p:nvCxnSpPr>
          <p:cNvPr id="58" name="Gewinkelte Verbindung 31"/>
          <p:cNvCxnSpPr>
            <a:stCxn id="30" idx="3"/>
            <a:endCxn id="22" idx="1"/>
          </p:cNvCxnSpPr>
          <p:nvPr/>
        </p:nvCxnSpPr>
        <p:spPr>
          <a:xfrm flipV="1">
            <a:off x="3276600" y="1560884"/>
            <a:ext cx="609600" cy="1"/>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услуги</a:t>
            </a:r>
          </a:p>
          <a:p>
            <a:pPr algn="ctr"/>
            <a:r>
              <a:rPr lang="pt-BR" sz="1200" dirty="0" smtClean="0">
                <a:solidFill>
                  <a:schemeClr val="tx1"/>
                </a:solidFill>
              </a:rPr>
              <a:t>Social </a:t>
            </a:r>
            <a:r>
              <a:rPr lang="pt-BR" sz="1200" dirty="0">
                <a:solidFill>
                  <a:schemeClr val="tx1"/>
                </a:solidFill>
              </a:rPr>
              <a:t>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5" name="Gewinkelte Verbindung 24"/>
          <p:cNvCxnSpPr>
            <a:stCxn id="7" idx="3"/>
            <a:endCxn id="10" idx="1"/>
          </p:cNvCxnSpPr>
          <p:nvPr/>
        </p:nvCxnSpPr>
        <p:spPr>
          <a:xfrm flipV="1">
            <a:off x="6999817" y="1941480"/>
            <a:ext cx="400642" cy="737181"/>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4" name="Gewinkelte Verbindung 32"/>
          <p:cNvCxnSpPr>
            <a:stCxn id="24" idx="3"/>
            <a:endCxn id="7" idx="1"/>
          </p:cNvCxnSpPr>
          <p:nvPr/>
        </p:nvCxnSpPr>
        <p:spPr>
          <a:xfrm>
            <a:off x="5181600" y="2676360"/>
            <a:ext cx="457201" cy="230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64238" cy="338554"/>
          </a:xfrm>
          <a:prstGeom prst="rect">
            <a:avLst/>
          </a:prstGeom>
          <a:noFill/>
        </p:spPr>
        <p:txBody>
          <a:bodyPr wrap="none" rtlCol="0">
            <a:spAutoFit/>
          </a:bodyPr>
          <a:lstStyle/>
          <a:p>
            <a:r>
              <a:rPr lang="de-DE" sz="1600" b="1" dirty="0"/>
              <a:t>O</a:t>
            </a:r>
            <a:r>
              <a:rPr lang="tg-Cyrl-TJ" sz="1600" b="1" dirty="0"/>
              <a:t>хват </a:t>
            </a:r>
            <a:r>
              <a:rPr lang="de-DE" sz="1600" dirty="0" smtClean="0"/>
              <a:t>/</a:t>
            </a:r>
            <a:r>
              <a:rPr lang="de-DE" sz="1600" b="1" dirty="0" smtClean="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cxnSp>
        <p:nvCxnSpPr>
          <p:cNvPr id="44" name="Gewinkelte Verbindung 32"/>
          <p:cNvCxnSpPr/>
          <p:nvPr/>
        </p:nvCxnSpPr>
        <p:spPr>
          <a:xfrm rot="16200000" flipH="1">
            <a:off x="5514905" y="3716585"/>
            <a:ext cx="1162188" cy="1"/>
          </a:xfrm>
          <a:prstGeom prst="bentConnector3">
            <a:avLst>
              <a:gd name="adj1" fmla="val 50000"/>
            </a:avLst>
          </a:prstGeom>
          <a:ln w="28575">
            <a:prstDash val="sysDot"/>
            <a:headEnd type="arrow"/>
            <a:tailEnd type="arrow"/>
          </a:ln>
        </p:spPr>
        <p:style>
          <a:lnRef idx="1">
            <a:schemeClr val="accent1"/>
          </a:lnRef>
          <a:fillRef idx="0">
            <a:schemeClr val="accent1"/>
          </a:fillRef>
          <a:effectRef idx="0">
            <a:schemeClr val="accent1"/>
          </a:effectRef>
          <a:fontRef idx="minor">
            <a:schemeClr val="tx1"/>
          </a:fontRef>
        </p:style>
      </p:cxnSp>
      <p:sp>
        <p:nvSpPr>
          <p:cNvPr id="34" name="Textfeld 33"/>
          <p:cNvSpPr txBox="1"/>
          <p:nvPr/>
        </p:nvSpPr>
        <p:spPr>
          <a:xfrm>
            <a:off x="3872029" y="6629400"/>
            <a:ext cx="2909771"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Photos: Axel Schick, Aksana Zakirova, Michael Spies</a:t>
            </a:r>
            <a:endParaRPr lang="en-US" sz="900" dirty="0" smtClean="0">
              <a:solidFill>
                <a:schemeClr val="bg1">
                  <a:lumMod val="75000"/>
                </a:schemeClr>
              </a:solidFill>
              <a:latin typeface="Arial" pitchFamily="34" charset="0"/>
              <a:cs typeface="Arial" pitchFamily="34" charset="0"/>
            </a:endParaRPr>
          </a:p>
        </p:txBody>
      </p:sp>
      <p:sp>
        <p:nvSpPr>
          <p:cNvPr id="35"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18490617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7619008" y="5537022"/>
            <a:ext cx="1372591" cy="131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165076" y="5537023"/>
            <a:ext cx="1352936" cy="132097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Нет описан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0932" y="5537023"/>
            <a:ext cx="1390666" cy="1306263"/>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2" descr="Нет описания."/>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83824" y="5537024"/>
            <a:ext cx="1448062" cy="1306263"/>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687" y="5537022"/>
            <a:ext cx="1446650" cy="1306264"/>
          </a:xfrm>
          <a:prstGeom prst="rect">
            <a:avLst/>
          </a:prstGeom>
        </p:spPr>
      </p:pic>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7" name="Rechteck 6"/>
          <p:cNvSpPr/>
          <p:nvPr/>
        </p:nvSpPr>
        <p:spPr>
          <a:xfrm>
            <a:off x="5638801" y="2227246"/>
            <a:ext cx="1361016" cy="902830"/>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tg-Cyrl-TJ" sz="1200" b="1" dirty="0">
                <a:solidFill>
                  <a:schemeClr val="tx1"/>
                </a:solidFill>
                <a:latin typeface="+mj-lt"/>
                <a:cs typeface="Arial" pitchFamily="34" charset="0"/>
              </a:rPr>
              <a:t>Агроэкосистем</a:t>
            </a:r>
          </a:p>
          <a:p>
            <a:pPr algn="ctr" defTabSz="3420428"/>
            <a:r>
              <a:rPr lang="de-DE" sz="1200" dirty="0" smtClean="0">
                <a:solidFill>
                  <a:schemeClr val="tx1"/>
                </a:solidFill>
                <a:latin typeface="+mj-lt"/>
                <a:cs typeface="Arial" pitchFamily="34" charset="0"/>
              </a:rPr>
              <a:t>Agro-</a:t>
            </a:r>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8" name="Rechteck 7"/>
          <p:cNvSpPr/>
          <p:nvPr/>
        </p:nvSpPr>
        <p:spPr>
          <a:xfrm>
            <a:off x="5638802" y="1135017"/>
            <a:ext cx="1352884" cy="853808"/>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cs typeface="Arial" pitchFamily="34" charset="0"/>
              </a:rPr>
              <a:t>Экосистем</a:t>
            </a:r>
          </a:p>
          <a:p>
            <a:pPr algn="ctr" defTabSz="3420428"/>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10" name="Rechteck 9"/>
          <p:cNvSpPr/>
          <p:nvPr/>
        </p:nvSpPr>
        <p:spPr>
          <a:xfrm>
            <a:off x="7400459" y="1447800"/>
            <a:ext cx="1591141" cy="987359"/>
          </a:xfrm>
          <a:prstGeom prst="rect">
            <a:avLst/>
          </a:prstGeom>
          <a:solidFill>
            <a:srgbClr val="00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Экосистемные услуги</a:t>
            </a:r>
          </a:p>
          <a:p>
            <a:pPr algn="ctr"/>
            <a:r>
              <a:rPr lang="pt-BR" sz="1200" dirty="0" smtClean="0">
                <a:solidFill>
                  <a:schemeClr val="tx1"/>
                </a:solidFill>
              </a:rPr>
              <a:t>Ecosystem </a:t>
            </a:r>
            <a:r>
              <a:rPr lang="pt-BR" sz="1200" dirty="0">
                <a:solidFill>
                  <a:schemeClr val="tx1"/>
                </a:solidFill>
              </a:rPr>
              <a:t>services</a:t>
            </a:r>
            <a:endParaRPr lang="de-DE" sz="1200" dirty="0">
              <a:solidFill>
                <a:schemeClr val="tx1"/>
              </a:solidFill>
            </a:endParaRPr>
          </a:p>
        </p:txBody>
      </p:sp>
      <p:cxnSp>
        <p:nvCxnSpPr>
          <p:cNvPr id="11" name="Gewinkelte Verbindung 10"/>
          <p:cNvCxnSpPr>
            <a:stCxn id="8" idx="0"/>
            <a:endCxn id="10" idx="0"/>
          </p:cNvCxnSpPr>
          <p:nvPr/>
        </p:nvCxnSpPr>
        <p:spPr>
          <a:xfrm rot="16200000" flipH="1">
            <a:off x="7099245" y="351015"/>
            <a:ext cx="312783" cy="1880786"/>
          </a:xfrm>
          <a:prstGeom prst="bentConnector3">
            <a:avLst>
              <a:gd name="adj1" fmla="val -73086"/>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bg1"/>
                </a:solidFill>
                <a:latin typeface="Arial" pitchFamily="34" charset="0"/>
                <a:cs typeface="Arial" pitchFamily="34" charset="0"/>
              </a:rPr>
              <a:t>Благополучие </a:t>
            </a:r>
            <a:r>
              <a:rPr lang="ru-RU" sz="1200" b="1" dirty="0" smtClean="0">
                <a:solidFill>
                  <a:schemeClr val="bg1"/>
                </a:solidFill>
                <a:latin typeface="Arial" pitchFamily="34" charset="0"/>
                <a:cs typeface="Arial" pitchFamily="34" charset="0"/>
              </a:rPr>
              <a:t>человека</a:t>
            </a:r>
            <a:r>
              <a:rPr lang="tg-Cyrl-TJ" sz="1200" b="1" dirty="0" smtClean="0">
                <a:solidFill>
                  <a:schemeClr val="bg1"/>
                </a:solidFill>
              </a:rPr>
              <a:t> </a:t>
            </a:r>
            <a:endParaRPr lang="de-DE" sz="1200" b="1" dirty="0">
              <a:solidFill>
                <a:schemeClr val="bg1"/>
              </a:solidFill>
            </a:endParaRPr>
          </a:p>
          <a:p>
            <a:pPr algn="ctr"/>
            <a:r>
              <a:rPr lang="de-DE" sz="1200" dirty="0">
                <a:solidFill>
                  <a:schemeClr val="bg1"/>
                </a:solidFill>
              </a:rPr>
              <a:t>Human </a:t>
            </a:r>
            <a:r>
              <a:rPr lang="de-DE" sz="1200" dirty="0" err="1">
                <a:solidFill>
                  <a:schemeClr val="bg1"/>
                </a:solidFill>
              </a:rPr>
              <a:t>wellbeing</a:t>
            </a:r>
            <a:endParaRPr lang="de-DE" sz="1200" dirty="0">
              <a:solidFill>
                <a:schemeClr val="bg1"/>
              </a:solidFill>
            </a:endParaRPr>
          </a:p>
        </p:txBody>
      </p:sp>
      <p:cxnSp>
        <p:nvCxnSpPr>
          <p:cNvPr id="15" name="Gewinkelte Verbindung 14"/>
          <p:cNvCxnSpPr>
            <a:stCxn id="10" idx="2"/>
            <a:endCxn id="14" idx="0"/>
          </p:cNvCxnSpPr>
          <p:nvPr/>
        </p:nvCxnSpPr>
        <p:spPr>
          <a:xfrm rot="5400000">
            <a:off x="7965810" y="2665379"/>
            <a:ext cx="460441" cy="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2" name="Rechteck 21"/>
          <p:cNvSpPr/>
          <p:nvPr/>
        </p:nvSpPr>
        <p:spPr>
          <a:xfrm>
            <a:off x="3886200" y="1132944"/>
            <a:ext cx="1276685" cy="85587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sp>
        <p:nvSpPr>
          <p:cNvPr id="24" name="Rechteck 23"/>
          <p:cNvSpPr/>
          <p:nvPr/>
        </p:nvSpPr>
        <p:spPr>
          <a:xfrm>
            <a:off x="3904915" y="2227246"/>
            <a:ext cx="1276685" cy="89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cxnSp>
        <p:nvCxnSpPr>
          <p:cNvPr id="27" name="Gewinkelte Verbindung 26"/>
          <p:cNvCxnSpPr>
            <a:stCxn id="22" idx="3"/>
            <a:endCxn id="8" idx="1"/>
          </p:cNvCxnSpPr>
          <p:nvPr/>
        </p:nvCxnSpPr>
        <p:spPr>
          <a:xfrm>
            <a:off x="5162885" y="1560884"/>
            <a:ext cx="475917" cy="1037"/>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Rechteck 29"/>
          <p:cNvSpPr/>
          <p:nvPr/>
        </p:nvSpPr>
        <p:spPr>
          <a:xfrm>
            <a:off x="1999915" y="1132944"/>
            <a:ext cx="1276685" cy="855881"/>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400" b="1" dirty="0">
                <a:solidFill>
                  <a:schemeClr val="bg1"/>
                </a:solidFill>
                <a:latin typeface="Arial" pitchFamily="34" charset="0"/>
                <a:cs typeface="Arial" pitchFamily="34" charset="0"/>
              </a:rPr>
              <a:t>Угроза</a:t>
            </a:r>
          </a:p>
          <a:p>
            <a:pPr algn="ctr"/>
            <a:r>
              <a:rPr lang="de-DE" sz="1400" dirty="0" smtClean="0">
                <a:solidFill>
                  <a:schemeClr val="bg1"/>
                </a:solidFill>
                <a:latin typeface="Arial" pitchFamily="34" charset="0"/>
                <a:cs typeface="Arial" pitchFamily="34" charset="0"/>
              </a:rPr>
              <a:t>Threat</a:t>
            </a:r>
            <a:endParaRPr lang="de-DE" sz="1400" dirty="0">
              <a:solidFill>
                <a:schemeClr val="bg1"/>
              </a:solidFill>
              <a:latin typeface="Arial" pitchFamily="34" charset="0"/>
              <a:cs typeface="Arial" pitchFamily="34" charset="0"/>
            </a:endParaRPr>
          </a:p>
        </p:txBody>
      </p:sp>
      <p:sp>
        <p:nvSpPr>
          <p:cNvPr id="31" name="Rechteck 30"/>
          <p:cNvSpPr/>
          <p:nvPr/>
        </p:nvSpPr>
        <p:spPr>
          <a:xfrm>
            <a:off x="1999915" y="2669182"/>
            <a:ext cx="1276685" cy="836018"/>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400" b="1" dirty="0">
                <a:solidFill>
                  <a:schemeClr val="bg1"/>
                </a:solidFill>
                <a:latin typeface="Arial" pitchFamily="34" charset="0"/>
                <a:cs typeface="Arial" pitchFamily="34" charset="0"/>
              </a:rPr>
              <a:t>Угроза</a:t>
            </a:r>
          </a:p>
          <a:p>
            <a:pPr algn="ctr"/>
            <a:r>
              <a:rPr lang="de-DE" sz="1400" dirty="0" smtClean="0">
                <a:solidFill>
                  <a:schemeClr val="bg1"/>
                </a:solidFill>
                <a:latin typeface="Arial" pitchFamily="34" charset="0"/>
                <a:cs typeface="Arial" pitchFamily="34" charset="0"/>
              </a:rPr>
              <a:t>Threat</a:t>
            </a:r>
            <a:endParaRPr lang="de-DE" sz="1400" dirty="0">
              <a:solidFill>
                <a:schemeClr val="bg1"/>
              </a:solidFill>
              <a:latin typeface="Arial" pitchFamily="34" charset="0"/>
              <a:cs typeface="Arial" pitchFamily="34" charset="0"/>
            </a:endParaRPr>
          </a:p>
        </p:txBody>
      </p:sp>
      <p:cxnSp>
        <p:nvCxnSpPr>
          <p:cNvPr id="32" name="Gewinkelte Verbindung 31"/>
          <p:cNvCxnSpPr>
            <a:stCxn id="47" idx="3"/>
            <a:endCxn id="53" idx="1"/>
          </p:cNvCxnSpPr>
          <p:nvPr/>
        </p:nvCxnSpPr>
        <p:spPr>
          <a:xfrm>
            <a:off x="3274347" y="4428497"/>
            <a:ext cx="2069681" cy="311966"/>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Gewinkelte Verbindung 32"/>
          <p:cNvCxnSpPr>
            <a:stCxn id="31" idx="3"/>
            <a:endCxn id="24" idx="1"/>
          </p:cNvCxnSpPr>
          <p:nvPr/>
        </p:nvCxnSpPr>
        <p:spPr>
          <a:xfrm flipV="1">
            <a:off x="3276600" y="2676360"/>
            <a:ext cx="628315" cy="410831"/>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Rechteck 34"/>
          <p:cNvSpPr/>
          <p:nvPr/>
        </p:nvSpPr>
        <p:spPr>
          <a:xfrm>
            <a:off x="226396" y="1134663"/>
            <a:ext cx="1276685" cy="854161"/>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a:t>
            </a:r>
            <a:r>
              <a:rPr lang="ru-RU" sz="1200" b="1" dirty="0" smtClean="0">
                <a:solidFill>
                  <a:schemeClr val="bg1"/>
                </a:solidFill>
                <a:latin typeface="Arial" pitchFamily="34" charset="0"/>
                <a:cs typeface="Arial" pitchFamily="34" charset="0"/>
              </a:rPr>
              <a:t>фактор</a:t>
            </a:r>
            <a:endParaRPr lang="ka-GE" sz="1200" b="1" dirty="0">
              <a:solidFill>
                <a:schemeClr val="bg1"/>
              </a:solidFill>
              <a:latin typeface="Arial" pitchFamily="34" charset="0"/>
              <a:cs typeface="Arial" pitchFamily="34" charset="0"/>
            </a:endParaRPr>
          </a:p>
          <a:p>
            <a:pPr algn="ctr"/>
            <a:r>
              <a:rPr lang="de-DE" sz="1200" dirty="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sp>
        <p:nvSpPr>
          <p:cNvPr id="39" name="Rechteck 36"/>
          <p:cNvSpPr/>
          <p:nvPr/>
        </p:nvSpPr>
        <p:spPr>
          <a:xfrm>
            <a:off x="228601" y="2656747"/>
            <a:ext cx="1276685" cy="848453"/>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a:t>
            </a:r>
            <a:r>
              <a:rPr lang="ru-RU" sz="1200" b="1" dirty="0" smtClean="0">
                <a:solidFill>
                  <a:schemeClr val="bg1"/>
                </a:solidFill>
                <a:latin typeface="Arial" pitchFamily="34" charset="0"/>
                <a:cs typeface="Arial" pitchFamily="34" charset="0"/>
              </a:rPr>
              <a:t>фактор</a:t>
            </a:r>
            <a:endParaRPr lang="ka-GE" sz="1200" b="1" dirty="0">
              <a:solidFill>
                <a:schemeClr val="bg1"/>
              </a:solidFill>
              <a:latin typeface="Arial" pitchFamily="34" charset="0"/>
              <a:cs typeface="Arial" pitchFamily="34" charset="0"/>
            </a:endParaRPr>
          </a:p>
          <a:p>
            <a:pPr algn="ctr"/>
            <a:r>
              <a:rPr lang="de-DE" sz="1200" dirty="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cxnSp>
        <p:nvCxnSpPr>
          <p:cNvPr id="40" name="Gewinkelte Verbindung 38"/>
          <p:cNvCxnSpPr>
            <a:stCxn id="39" idx="3"/>
            <a:endCxn id="31" idx="1"/>
          </p:cNvCxnSpPr>
          <p:nvPr/>
        </p:nvCxnSpPr>
        <p:spPr>
          <a:xfrm>
            <a:off x="1505286" y="3080974"/>
            <a:ext cx="494629" cy="6217"/>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Gewinkelte Verbindung 45"/>
          <p:cNvCxnSpPr>
            <a:stCxn id="36" idx="3"/>
            <a:endCxn id="30" idx="1"/>
          </p:cNvCxnSpPr>
          <p:nvPr/>
        </p:nvCxnSpPr>
        <p:spPr>
          <a:xfrm flipV="1">
            <a:off x="1503081" y="1560885"/>
            <a:ext cx="496834" cy="859"/>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Rechteck 46"/>
          <p:cNvSpPr/>
          <p:nvPr/>
        </p:nvSpPr>
        <p:spPr>
          <a:xfrm>
            <a:off x="1997662" y="4008214"/>
            <a:ext cx="1276685" cy="840565"/>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400" b="1" dirty="0">
                <a:solidFill>
                  <a:schemeClr val="bg1"/>
                </a:solidFill>
                <a:latin typeface="Arial" pitchFamily="34" charset="0"/>
                <a:cs typeface="Arial" pitchFamily="34" charset="0"/>
              </a:rPr>
              <a:t>Угроза</a:t>
            </a:r>
          </a:p>
          <a:p>
            <a:pPr algn="ctr"/>
            <a:r>
              <a:rPr lang="de-DE" sz="1400" dirty="0" smtClean="0">
                <a:solidFill>
                  <a:schemeClr val="bg1"/>
                </a:solidFill>
                <a:latin typeface="Arial" pitchFamily="34" charset="0"/>
                <a:cs typeface="Arial" pitchFamily="34" charset="0"/>
              </a:rPr>
              <a:t>Threat</a:t>
            </a:r>
            <a:endParaRPr lang="de-DE" sz="1400" dirty="0">
              <a:solidFill>
                <a:schemeClr val="bg1"/>
              </a:solidFill>
              <a:latin typeface="Arial" pitchFamily="34" charset="0"/>
              <a:cs typeface="Arial" pitchFamily="34" charset="0"/>
            </a:endParaRPr>
          </a:p>
        </p:txBody>
      </p: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системы</a:t>
            </a:r>
          </a:p>
          <a:p>
            <a:pPr algn="ctr" defTabSz="3420428"/>
            <a:r>
              <a:rPr lang="de-DE" sz="1200" dirty="0" err="1" smtClean="0">
                <a:solidFill>
                  <a:schemeClr val="tx1"/>
                </a:solidFill>
                <a:latin typeface="+mj-lt"/>
                <a:cs typeface="Arial" pitchFamily="34" charset="0"/>
              </a:rPr>
              <a:t>Social</a:t>
            </a:r>
            <a:r>
              <a:rPr lang="de-DE" sz="1200" dirty="0" smtClean="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sp>
        <p:nvSpPr>
          <p:cNvPr id="54" name="Rechteck 35"/>
          <p:cNvSpPr/>
          <p:nvPr/>
        </p:nvSpPr>
        <p:spPr>
          <a:xfrm>
            <a:off x="259053" y="3995340"/>
            <a:ext cx="1276685" cy="853439"/>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a:t>
            </a:r>
            <a:r>
              <a:rPr lang="ru-RU" sz="1200" b="1" dirty="0" smtClean="0">
                <a:solidFill>
                  <a:schemeClr val="bg1"/>
                </a:solidFill>
                <a:latin typeface="Arial" pitchFamily="34" charset="0"/>
                <a:cs typeface="Arial" pitchFamily="34" charset="0"/>
              </a:rPr>
              <a:t>фактор</a:t>
            </a:r>
            <a:endParaRPr lang="ka-GE" sz="1200" b="1" dirty="0">
              <a:solidFill>
                <a:schemeClr val="bg1"/>
              </a:solidFill>
              <a:latin typeface="Arial" pitchFamily="34" charset="0"/>
              <a:cs typeface="Arial" pitchFamily="34" charset="0"/>
            </a:endParaRPr>
          </a:p>
          <a:p>
            <a:pPr algn="ctr"/>
            <a:r>
              <a:rPr lang="de-DE" sz="1200" dirty="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cxnSp>
        <p:nvCxnSpPr>
          <p:cNvPr id="57" name="Gewinkelte Verbindung 39"/>
          <p:cNvCxnSpPr>
            <a:stCxn id="54" idx="3"/>
            <a:endCxn id="47" idx="1"/>
          </p:cNvCxnSpPr>
          <p:nvPr/>
        </p:nvCxnSpPr>
        <p:spPr>
          <a:xfrm>
            <a:off x="1535738" y="4422060"/>
            <a:ext cx="461924" cy="6437"/>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Gewinkelte Verbindung 31"/>
          <p:cNvCxnSpPr>
            <a:stCxn id="30" idx="3"/>
            <a:endCxn id="22" idx="1"/>
          </p:cNvCxnSpPr>
          <p:nvPr/>
        </p:nvCxnSpPr>
        <p:spPr>
          <a:xfrm flipV="1">
            <a:off x="3276600" y="1560884"/>
            <a:ext cx="609600" cy="1"/>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услуги</a:t>
            </a:r>
          </a:p>
          <a:p>
            <a:pPr algn="ctr"/>
            <a:r>
              <a:rPr lang="pt-BR" sz="1200" dirty="0" smtClean="0">
                <a:solidFill>
                  <a:schemeClr val="tx1"/>
                </a:solidFill>
              </a:rPr>
              <a:t>Social </a:t>
            </a:r>
            <a:r>
              <a:rPr lang="pt-BR" sz="1200" dirty="0">
                <a:solidFill>
                  <a:schemeClr val="tx1"/>
                </a:solidFill>
              </a:rPr>
              <a:t>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5" name="Gewinkelte Verbindung 24"/>
          <p:cNvCxnSpPr>
            <a:stCxn id="7" idx="3"/>
            <a:endCxn id="10" idx="1"/>
          </p:cNvCxnSpPr>
          <p:nvPr/>
        </p:nvCxnSpPr>
        <p:spPr>
          <a:xfrm flipV="1">
            <a:off x="6999817" y="1941480"/>
            <a:ext cx="400642" cy="737181"/>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4" name="Gewinkelte Verbindung 32"/>
          <p:cNvCxnSpPr>
            <a:stCxn id="24" idx="3"/>
            <a:endCxn id="7" idx="1"/>
          </p:cNvCxnSpPr>
          <p:nvPr/>
        </p:nvCxnSpPr>
        <p:spPr>
          <a:xfrm>
            <a:off x="5181600" y="2676360"/>
            <a:ext cx="457201" cy="230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64238" cy="338554"/>
          </a:xfrm>
          <a:prstGeom prst="rect">
            <a:avLst/>
          </a:prstGeom>
          <a:noFill/>
        </p:spPr>
        <p:txBody>
          <a:bodyPr wrap="none" rtlCol="0">
            <a:spAutoFit/>
          </a:bodyPr>
          <a:lstStyle/>
          <a:p>
            <a:r>
              <a:rPr lang="de-DE" sz="1600" b="1" dirty="0"/>
              <a:t>O</a:t>
            </a:r>
            <a:r>
              <a:rPr lang="tg-Cyrl-TJ" sz="1600" b="1" dirty="0"/>
              <a:t>хват </a:t>
            </a:r>
            <a:r>
              <a:rPr lang="de-DE" sz="1600" dirty="0" smtClean="0"/>
              <a:t>/</a:t>
            </a:r>
            <a:r>
              <a:rPr lang="de-DE" sz="1600" b="1" dirty="0" smtClean="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cxnSp>
        <p:nvCxnSpPr>
          <p:cNvPr id="48" name="Gewinkelte Verbindung 46"/>
          <p:cNvCxnSpPr/>
          <p:nvPr/>
        </p:nvCxnSpPr>
        <p:spPr>
          <a:xfrm rot="16200000" flipH="1">
            <a:off x="531880" y="2321682"/>
            <a:ext cx="667923" cy="2205"/>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41" name="Picture 10" descr="Нет описания."/>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3086261" y="5537024"/>
            <a:ext cx="1538685" cy="1313352"/>
          </a:xfrm>
          <a:prstGeom prst="rect">
            <a:avLst/>
          </a:prstGeom>
          <a:noFill/>
          <a:extLst>
            <a:ext uri="{909E8E84-426E-40DD-AFC4-6F175D3DCCD1}">
              <a14:hiddenFill xmlns:a14="http://schemas.microsoft.com/office/drawing/2010/main">
                <a:solidFill>
                  <a:srgbClr val="FFFFFF"/>
                </a:solidFill>
              </a14:hiddenFill>
            </a:ext>
          </a:extLst>
        </p:spPr>
      </p:pic>
      <p:sp>
        <p:nvSpPr>
          <p:cNvPr id="44" name="Textfeld 43"/>
          <p:cNvSpPr txBox="1"/>
          <p:nvPr/>
        </p:nvSpPr>
        <p:spPr>
          <a:xfrm>
            <a:off x="3872029" y="6629400"/>
            <a:ext cx="2909771"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Photos: Axel Schick, Aksana Zakirova, Michael Spies</a:t>
            </a:r>
            <a:endParaRPr lang="en-US" sz="900" dirty="0" smtClean="0">
              <a:solidFill>
                <a:schemeClr val="bg1">
                  <a:lumMod val="75000"/>
                </a:schemeClr>
              </a:solidFill>
              <a:latin typeface="Arial" pitchFamily="34" charset="0"/>
              <a:cs typeface="Arial" pitchFamily="34" charset="0"/>
            </a:endParaRPr>
          </a:p>
        </p:txBody>
      </p:sp>
      <p:sp>
        <p:nvSpPr>
          <p:cNvPr id="45"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40383524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rot="1260000">
            <a:off x="8049881" y="5859000"/>
            <a:ext cx="626430" cy="599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rot="1140000">
            <a:off x="6959583" y="5870832"/>
            <a:ext cx="650196" cy="6348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Нет описан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260000">
            <a:off x="5717012" y="5814692"/>
            <a:ext cx="900000" cy="84537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Нет описания."/>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960000">
            <a:off x="4314201" y="5730958"/>
            <a:ext cx="986096" cy="841687"/>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208848"/>
            <a:ext cx="1810093" cy="1634438"/>
          </a:xfrm>
          <a:prstGeom prst="rect">
            <a:avLst/>
          </a:prstGeom>
        </p:spPr>
      </p:pic>
      <p:sp>
        <p:nvSpPr>
          <p:cNvPr id="43" name="Rechteck 42"/>
          <p:cNvSpPr/>
          <p:nvPr/>
        </p:nvSpPr>
        <p:spPr>
          <a:xfrm>
            <a:off x="3429001" y="728246"/>
            <a:ext cx="5687888" cy="4529554"/>
          </a:xfrm>
          <a:prstGeom prst="rect">
            <a:avLst/>
          </a:prstGeom>
          <a:solidFill>
            <a:schemeClr val="bg2">
              <a:lumMod val="75000"/>
              <a:alpha val="4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7" name="Rechteck 6"/>
          <p:cNvSpPr/>
          <p:nvPr/>
        </p:nvSpPr>
        <p:spPr>
          <a:xfrm>
            <a:off x="5638801" y="2227246"/>
            <a:ext cx="1361016" cy="902830"/>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tg-Cyrl-TJ" sz="1200" b="1" dirty="0">
                <a:solidFill>
                  <a:schemeClr val="tx1"/>
                </a:solidFill>
                <a:latin typeface="+mj-lt"/>
                <a:cs typeface="Arial" pitchFamily="34" charset="0"/>
              </a:rPr>
              <a:t>Агроэкосистем</a:t>
            </a:r>
          </a:p>
          <a:p>
            <a:pPr algn="ctr" defTabSz="3420428"/>
            <a:r>
              <a:rPr lang="de-DE" sz="1200" dirty="0" smtClean="0">
                <a:solidFill>
                  <a:schemeClr val="tx1"/>
                </a:solidFill>
                <a:latin typeface="+mj-lt"/>
                <a:cs typeface="Arial" pitchFamily="34" charset="0"/>
              </a:rPr>
              <a:t>Agro-</a:t>
            </a:r>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8" name="Rechteck 7"/>
          <p:cNvSpPr/>
          <p:nvPr/>
        </p:nvSpPr>
        <p:spPr>
          <a:xfrm>
            <a:off x="5638802" y="1135017"/>
            <a:ext cx="1352884" cy="853808"/>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cs typeface="Arial" pitchFamily="34" charset="0"/>
              </a:rPr>
              <a:t>Экосистем</a:t>
            </a:r>
          </a:p>
          <a:p>
            <a:pPr algn="ctr" defTabSz="3420428"/>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10" name="Rechteck 9"/>
          <p:cNvSpPr/>
          <p:nvPr/>
        </p:nvSpPr>
        <p:spPr>
          <a:xfrm>
            <a:off x="7400459" y="1447800"/>
            <a:ext cx="1591141" cy="987359"/>
          </a:xfrm>
          <a:prstGeom prst="rect">
            <a:avLst/>
          </a:prstGeom>
          <a:solidFill>
            <a:srgbClr val="00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Экосистемные услуги</a:t>
            </a:r>
          </a:p>
          <a:p>
            <a:pPr algn="ctr"/>
            <a:r>
              <a:rPr lang="pt-BR" sz="1200" dirty="0" smtClean="0">
                <a:solidFill>
                  <a:schemeClr val="tx1"/>
                </a:solidFill>
              </a:rPr>
              <a:t>Ecosystem </a:t>
            </a:r>
            <a:r>
              <a:rPr lang="pt-BR" sz="1200" dirty="0">
                <a:solidFill>
                  <a:schemeClr val="tx1"/>
                </a:solidFill>
              </a:rPr>
              <a:t>services</a:t>
            </a:r>
            <a:endParaRPr lang="de-DE" sz="1200" dirty="0">
              <a:solidFill>
                <a:schemeClr val="tx1"/>
              </a:solidFill>
            </a:endParaRPr>
          </a:p>
        </p:txBody>
      </p:sp>
      <p:cxnSp>
        <p:nvCxnSpPr>
          <p:cNvPr id="11" name="Gewinkelte Verbindung 10"/>
          <p:cNvCxnSpPr>
            <a:stCxn id="8" idx="0"/>
            <a:endCxn id="10" idx="0"/>
          </p:cNvCxnSpPr>
          <p:nvPr/>
        </p:nvCxnSpPr>
        <p:spPr>
          <a:xfrm rot="16200000" flipH="1">
            <a:off x="7099245" y="351015"/>
            <a:ext cx="312783" cy="1880786"/>
          </a:xfrm>
          <a:prstGeom prst="bentConnector3">
            <a:avLst>
              <a:gd name="adj1" fmla="val -73086"/>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bg1"/>
                </a:solidFill>
                <a:latin typeface="Arial" pitchFamily="34" charset="0"/>
                <a:cs typeface="Arial" pitchFamily="34" charset="0"/>
              </a:rPr>
              <a:t>Благополучие человека </a:t>
            </a:r>
          </a:p>
          <a:p>
            <a:pPr algn="ctr"/>
            <a:r>
              <a:rPr lang="de-DE" sz="1200" dirty="0" smtClean="0">
                <a:solidFill>
                  <a:schemeClr val="bg1"/>
                </a:solidFill>
              </a:rPr>
              <a:t>Human </a:t>
            </a:r>
            <a:r>
              <a:rPr lang="de-DE" sz="1200" dirty="0" err="1">
                <a:solidFill>
                  <a:schemeClr val="bg1"/>
                </a:solidFill>
              </a:rPr>
              <a:t>wellbeing</a:t>
            </a:r>
            <a:endParaRPr lang="de-DE" sz="1200" dirty="0">
              <a:solidFill>
                <a:schemeClr val="bg1"/>
              </a:solidFill>
            </a:endParaRPr>
          </a:p>
        </p:txBody>
      </p:sp>
      <p:cxnSp>
        <p:nvCxnSpPr>
          <p:cNvPr id="15" name="Gewinkelte Verbindung 14"/>
          <p:cNvCxnSpPr>
            <a:stCxn id="10" idx="2"/>
            <a:endCxn id="14" idx="0"/>
          </p:cNvCxnSpPr>
          <p:nvPr/>
        </p:nvCxnSpPr>
        <p:spPr>
          <a:xfrm rot="5400000">
            <a:off x="7965810" y="2665379"/>
            <a:ext cx="460441" cy="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2" name="Rechteck 21"/>
          <p:cNvSpPr/>
          <p:nvPr/>
        </p:nvSpPr>
        <p:spPr>
          <a:xfrm>
            <a:off x="3886200" y="1132944"/>
            <a:ext cx="1276685" cy="85587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sp>
        <p:nvSpPr>
          <p:cNvPr id="24" name="Rechteck 23"/>
          <p:cNvSpPr/>
          <p:nvPr/>
        </p:nvSpPr>
        <p:spPr>
          <a:xfrm>
            <a:off x="3904915" y="2227246"/>
            <a:ext cx="1276685" cy="89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cxnSp>
        <p:nvCxnSpPr>
          <p:cNvPr id="27" name="Gewinkelte Verbindung 26"/>
          <p:cNvCxnSpPr>
            <a:stCxn id="22" idx="3"/>
            <a:endCxn id="8" idx="1"/>
          </p:cNvCxnSpPr>
          <p:nvPr/>
        </p:nvCxnSpPr>
        <p:spPr>
          <a:xfrm>
            <a:off x="5162885" y="1560884"/>
            <a:ext cx="475917" cy="1037"/>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Rechteck 29"/>
          <p:cNvSpPr/>
          <p:nvPr/>
        </p:nvSpPr>
        <p:spPr>
          <a:xfrm>
            <a:off x="1999915" y="1132944"/>
            <a:ext cx="1276685" cy="855881"/>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Угроза</a:t>
            </a:r>
          </a:p>
          <a:p>
            <a:pPr algn="ctr"/>
            <a:r>
              <a:rPr lang="de-DE" sz="1200" dirty="0" smtClean="0">
                <a:solidFill>
                  <a:schemeClr val="bg1"/>
                </a:solidFill>
                <a:latin typeface="Arial" pitchFamily="34" charset="0"/>
                <a:cs typeface="Arial" pitchFamily="34" charset="0"/>
              </a:rPr>
              <a:t>Threat</a:t>
            </a:r>
            <a:endParaRPr lang="de-DE" sz="1200" dirty="0">
              <a:solidFill>
                <a:schemeClr val="bg1"/>
              </a:solidFill>
              <a:latin typeface="Arial" pitchFamily="34" charset="0"/>
              <a:cs typeface="Arial" pitchFamily="34" charset="0"/>
            </a:endParaRPr>
          </a:p>
        </p:txBody>
      </p:sp>
      <p:cxnSp>
        <p:nvCxnSpPr>
          <p:cNvPr id="33" name="Gewinkelte Verbindung 32"/>
          <p:cNvCxnSpPr>
            <a:stCxn id="31" idx="3"/>
            <a:endCxn id="24" idx="1"/>
          </p:cNvCxnSpPr>
          <p:nvPr/>
        </p:nvCxnSpPr>
        <p:spPr>
          <a:xfrm flipV="1">
            <a:off x="3276600" y="2676360"/>
            <a:ext cx="628315" cy="410831"/>
          </a:xfrm>
          <a:prstGeom prst="bentConnector3">
            <a:avLst>
              <a:gd name="adj1" fmla="val 50000"/>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Gewinkelte Verbindung 45"/>
          <p:cNvCxnSpPr>
            <a:stCxn id="36" idx="3"/>
            <a:endCxn id="30" idx="1"/>
          </p:cNvCxnSpPr>
          <p:nvPr/>
        </p:nvCxnSpPr>
        <p:spPr>
          <a:xfrm flipV="1">
            <a:off x="1503081" y="1560885"/>
            <a:ext cx="496834" cy="859"/>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системы</a:t>
            </a:r>
          </a:p>
          <a:p>
            <a:pPr algn="ctr" defTabSz="3420428"/>
            <a:r>
              <a:rPr lang="de-DE" sz="1200" dirty="0" err="1" smtClean="0">
                <a:solidFill>
                  <a:schemeClr val="tx1"/>
                </a:solidFill>
                <a:latin typeface="+mj-lt"/>
                <a:cs typeface="Arial" pitchFamily="34" charset="0"/>
              </a:rPr>
              <a:t>Social</a:t>
            </a:r>
            <a:r>
              <a:rPr lang="de-DE" sz="1200" dirty="0" smtClean="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cxnSp>
        <p:nvCxnSpPr>
          <p:cNvPr id="58" name="Gewinkelte Verbindung 31"/>
          <p:cNvCxnSpPr>
            <a:stCxn id="30" idx="3"/>
            <a:endCxn id="22" idx="1"/>
          </p:cNvCxnSpPr>
          <p:nvPr/>
        </p:nvCxnSpPr>
        <p:spPr>
          <a:xfrm flipV="1">
            <a:off x="3276600" y="1560884"/>
            <a:ext cx="609600" cy="1"/>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услуги</a:t>
            </a:r>
          </a:p>
          <a:p>
            <a:pPr algn="ctr"/>
            <a:r>
              <a:rPr lang="pt-BR" sz="1200" dirty="0" smtClean="0">
                <a:solidFill>
                  <a:schemeClr val="tx1"/>
                </a:solidFill>
              </a:rPr>
              <a:t>Social </a:t>
            </a:r>
            <a:r>
              <a:rPr lang="pt-BR" sz="1200" dirty="0">
                <a:solidFill>
                  <a:schemeClr val="tx1"/>
                </a:solidFill>
              </a:rPr>
              <a:t>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5" name="Gewinkelte Verbindung 24"/>
          <p:cNvCxnSpPr>
            <a:stCxn id="7" idx="3"/>
            <a:endCxn id="10" idx="1"/>
          </p:cNvCxnSpPr>
          <p:nvPr/>
        </p:nvCxnSpPr>
        <p:spPr>
          <a:xfrm flipV="1">
            <a:off x="6999817" y="1941480"/>
            <a:ext cx="400642" cy="737181"/>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4" name="Gewinkelte Verbindung 32"/>
          <p:cNvCxnSpPr>
            <a:stCxn id="24" idx="3"/>
            <a:endCxn id="7" idx="1"/>
          </p:cNvCxnSpPr>
          <p:nvPr/>
        </p:nvCxnSpPr>
        <p:spPr>
          <a:xfrm>
            <a:off x="5181600" y="2676360"/>
            <a:ext cx="457201" cy="230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64238" cy="338554"/>
          </a:xfrm>
          <a:prstGeom prst="rect">
            <a:avLst/>
          </a:prstGeom>
          <a:noFill/>
        </p:spPr>
        <p:txBody>
          <a:bodyPr wrap="none" rtlCol="0">
            <a:spAutoFit/>
          </a:bodyPr>
          <a:lstStyle/>
          <a:p>
            <a:r>
              <a:rPr lang="de-DE" sz="1600" b="1" dirty="0"/>
              <a:t>O</a:t>
            </a:r>
            <a:r>
              <a:rPr lang="tg-Cyrl-TJ" sz="1600" b="1" dirty="0"/>
              <a:t>хват </a:t>
            </a:r>
            <a:r>
              <a:rPr lang="de-DE" sz="1600" dirty="0" smtClean="0"/>
              <a:t>/</a:t>
            </a:r>
            <a:r>
              <a:rPr lang="de-DE" sz="1600" b="1" dirty="0" smtClean="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61" name="Picture 2" descr="Нет описания."/>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05000" y="5093207"/>
            <a:ext cx="1939984" cy="1734537"/>
          </a:xfrm>
          <a:prstGeom prst="rect">
            <a:avLst/>
          </a:prstGeom>
          <a:noFill/>
          <a:extLst>
            <a:ext uri="{909E8E84-426E-40DD-AFC4-6F175D3DCCD1}">
              <a14:hiddenFill xmlns:a14="http://schemas.microsoft.com/office/drawing/2010/main">
                <a:solidFill>
                  <a:srgbClr val="FFFFFF"/>
                </a:solidFill>
              </a14:hiddenFill>
            </a:ext>
          </a:extLst>
        </p:spPr>
      </p:pic>
      <p:sp>
        <p:nvSpPr>
          <p:cNvPr id="70" name="Pfeil nach unten 69"/>
          <p:cNvSpPr/>
          <p:nvPr/>
        </p:nvSpPr>
        <p:spPr>
          <a:xfrm>
            <a:off x="7657031" y="5690646"/>
            <a:ext cx="365383" cy="936103"/>
          </a:xfrm>
          <a:prstGeom prst="downArrow">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Pfeil nach unten 70"/>
          <p:cNvSpPr/>
          <p:nvPr/>
        </p:nvSpPr>
        <p:spPr>
          <a:xfrm>
            <a:off x="8740517" y="5620511"/>
            <a:ext cx="365383" cy="936103"/>
          </a:xfrm>
          <a:prstGeom prst="downArrow">
            <a:avLst/>
          </a:prstGeom>
          <a:solidFill>
            <a:srgbClr val="FF00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Rechteck 78"/>
          <p:cNvSpPr/>
          <p:nvPr/>
        </p:nvSpPr>
        <p:spPr>
          <a:xfrm>
            <a:off x="1997663" y="2511498"/>
            <a:ext cx="1278938" cy="993702"/>
          </a:xfrm>
          <a:prstGeom prst="rect">
            <a:avLst/>
          </a:prstGeom>
          <a:solidFill>
            <a:srgbClr val="FF0000"/>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az-Cyrl-AZ" sz="1200" b="1" dirty="0">
                <a:solidFill>
                  <a:schemeClr val="bg1"/>
                </a:solidFill>
                <a:latin typeface="Arial" pitchFamily="34" charset="0"/>
                <a:cs typeface="Arial" pitchFamily="34" charset="0"/>
              </a:rPr>
              <a:t>Угроза</a:t>
            </a:r>
          </a:p>
          <a:p>
            <a:pPr algn="ctr"/>
            <a:r>
              <a:rPr lang="de-DE" sz="1200" dirty="0" smtClean="0">
                <a:solidFill>
                  <a:schemeClr val="bg1"/>
                </a:solidFill>
                <a:latin typeface="Arial" pitchFamily="34" charset="0"/>
                <a:cs typeface="Arial" pitchFamily="34" charset="0"/>
              </a:rPr>
              <a:t>Threat</a:t>
            </a:r>
            <a:endParaRPr lang="de-DE" sz="1200" dirty="0">
              <a:solidFill>
                <a:schemeClr val="bg1"/>
              </a:solidFill>
              <a:latin typeface="Arial" pitchFamily="34" charset="0"/>
              <a:cs typeface="Arial" pitchFamily="34" charset="0"/>
            </a:endParaRPr>
          </a:p>
        </p:txBody>
      </p:sp>
      <p:cxnSp>
        <p:nvCxnSpPr>
          <p:cNvPr id="80" name="Gewinkelte Verbindung 31"/>
          <p:cNvCxnSpPr>
            <a:stCxn id="84" idx="3"/>
          </p:cNvCxnSpPr>
          <p:nvPr/>
        </p:nvCxnSpPr>
        <p:spPr>
          <a:xfrm>
            <a:off x="3274347" y="4428497"/>
            <a:ext cx="2069681" cy="311966"/>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2" name="Rechteck 36"/>
          <p:cNvSpPr/>
          <p:nvPr/>
        </p:nvSpPr>
        <p:spPr>
          <a:xfrm>
            <a:off x="130409" y="2435159"/>
            <a:ext cx="1469791" cy="1070041"/>
          </a:xfrm>
          <a:prstGeom prst="rect">
            <a:avLst/>
          </a:prstGeom>
          <a:solidFill>
            <a:srgbClr val="FFC000"/>
          </a:solidFill>
          <a:ln w="539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фактор</a:t>
            </a:r>
          </a:p>
          <a:p>
            <a:pPr algn="ctr"/>
            <a:r>
              <a:rPr lang="de-DE" sz="1200" dirty="0" smtClean="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cxnSp>
        <p:nvCxnSpPr>
          <p:cNvPr id="83" name="Gewinkelte Verbindung 38"/>
          <p:cNvCxnSpPr>
            <a:stCxn id="82" idx="3"/>
          </p:cNvCxnSpPr>
          <p:nvPr/>
        </p:nvCxnSpPr>
        <p:spPr>
          <a:xfrm flipV="1">
            <a:off x="1600200" y="2969260"/>
            <a:ext cx="378460" cy="920"/>
          </a:xfrm>
          <a:prstGeom prst="bentConnector3">
            <a:avLst/>
          </a:prstGeom>
          <a:ln w="539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4" name="Rechteck 83"/>
          <p:cNvSpPr/>
          <p:nvPr/>
        </p:nvSpPr>
        <p:spPr>
          <a:xfrm>
            <a:off x="1997662" y="4008214"/>
            <a:ext cx="1276685" cy="840565"/>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Угроза</a:t>
            </a:r>
          </a:p>
          <a:p>
            <a:pPr algn="ctr"/>
            <a:r>
              <a:rPr lang="de-DE" sz="1200" dirty="0" smtClean="0">
                <a:solidFill>
                  <a:schemeClr val="bg1"/>
                </a:solidFill>
                <a:latin typeface="Arial" pitchFamily="34" charset="0"/>
                <a:cs typeface="Arial" pitchFamily="34" charset="0"/>
              </a:rPr>
              <a:t>Threat</a:t>
            </a:r>
            <a:endParaRPr lang="de-DE" sz="1200" dirty="0">
              <a:solidFill>
                <a:schemeClr val="bg1"/>
              </a:solidFill>
              <a:latin typeface="Arial" pitchFamily="34" charset="0"/>
              <a:cs typeface="Arial" pitchFamily="34" charset="0"/>
            </a:endParaRPr>
          </a:p>
        </p:txBody>
      </p:sp>
      <p:sp>
        <p:nvSpPr>
          <p:cNvPr id="85" name="Rechteck 35"/>
          <p:cNvSpPr/>
          <p:nvPr/>
        </p:nvSpPr>
        <p:spPr>
          <a:xfrm>
            <a:off x="259053" y="3995340"/>
            <a:ext cx="1276685" cy="853439"/>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фактор</a:t>
            </a:r>
          </a:p>
          <a:p>
            <a:pPr algn="ctr"/>
            <a:r>
              <a:rPr lang="de-DE" sz="1200" dirty="0" smtClean="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cxnSp>
        <p:nvCxnSpPr>
          <p:cNvPr id="86" name="Gewinkelte Verbindung 39"/>
          <p:cNvCxnSpPr>
            <a:stCxn id="85" idx="3"/>
            <a:endCxn id="84" idx="1"/>
          </p:cNvCxnSpPr>
          <p:nvPr/>
        </p:nvCxnSpPr>
        <p:spPr>
          <a:xfrm>
            <a:off x="1535738" y="4422060"/>
            <a:ext cx="461924" cy="6437"/>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8" name="Rechteck 34"/>
          <p:cNvSpPr/>
          <p:nvPr/>
        </p:nvSpPr>
        <p:spPr>
          <a:xfrm>
            <a:off x="226396" y="1134663"/>
            <a:ext cx="1276685" cy="854161"/>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фактор</a:t>
            </a:r>
          </a:p>
          <a:p>
            <a:pPr algn="ctr"/>
            <a:r>
              <a:rPr lang="de-DE" sz="1200" dirty="0" smtClean="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cxnSp>
        <p:nvCxnSpPr>
          <p:cNvPr id="89" name="Gewinkelte Verbindung 46"/>
          <p:cNvCxnSpPr>
            <a:stCxn id="88" idx="2"/>
          </p:cNvCxnSpPr>
          <p:nvPr/>
        </p:nvCxnSpPr>
        <p:spPr>
          <a:xfrm rot="5400000">
            <a:off x="639382" y="2213043"/>
            <a:ext cx="449576" cy="1139"/>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Textfeld 43"/>
          <p:cNvSpPr txBox="1"/>
          <p:nvPr/>
        </p:nvSpPr>
        <p:spPr>
          <a:xfrm>
            <a:off x="3872029" y="6629400"/>
            <a:ext cx="2909771"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Photos: Axel Schick, Aksana Zakirova, Michael Spies</a:t>
            </a:r>
            <a:endParaRPr lang="en-US" sz="900" dirty="0" smtClean="0">
              <a:solidFill>
                <a:schemeClr val="bg1">
                  <a:lumMod val="75000"/>
                </a:schemeClr>
              </a:solidFill>
              <a:latin typeface="Arial" pitchFamily="34" charset="0"/>
              <a:cs typeface="Arial" pitchFamily="34" charset="0"/>
            </a:endParaRPr>
          </a:p>
        </p:txBody>
      </p:sp>
      <p:sp>
        <p:nvSpPr>
          <p:cNvPr id="45"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1975840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pic>
        <p:nvPicPr>
          <p:cNvPr id="61" name="Picture 2" descr="Нет описания."/>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1243" y="5867400"/>
            <a:ext cx="1042402" cy="940326"/>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226" y="5756928"/>
            <a:ext cx="1203111" cy="1086358"/>
          </a:xfrm>
          <a:prstGeom prst="rect">
            <a:avLst/>
          </a:prstGeom>
        </p:spPr>
      </p:pic>
      <p:sp>
        <p:nvSpPr>
          <p:cNvPr id="7" name="Rechteck 6"/>
          <p:cNvSpPr/>
          <p:nvPr/>
        </p:nvSpPr>
        <p:spPr>
          <a:xfrm>
            <a:off x="5638801" y="2227246"/>
            <a:ext cx="1361016" cy="902830"/>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tg-Cyrl-TJ" sz="1200" b="1" dirty="0" smtClean="0">
                <a:solidFill>
                  <a:schemeClr val="tx1"/>
                </a:solidFill>
                <a:latin typeface="+mj-lt"/>
                <a:cs typeface="Arial" pitchFamily="34" charset="0"/>
              </a:rPr>
              <a:t>Агро</a:t>
            </a:r>
            <a:r>
              <a:rPr lang="ru-RU" sz="1200" b="1" dirty="0" smtClean="0">
                <a:solidFill>
                  <a:schemeClr val="tx1"/>
                </a:solidFill>
                <a:latin typeface="+mj-lt"/>
                <a:cs typeface="Arial" pitchFamily="34" charset="0"/>
              </a:rPr>
              <a:t>экосистем</a:t>
            </a:r>
            <a:endParaRPr lang="de-DE" sz="1200" b="1" dirty="0">
              <a:solidFill>
                <a:schemeClr val="tx1"/>
              </a:solidFill>
              <a:latin typeface="+mj-lt"/>
              <a:cs typeface="Arial" pitchFamily="34" charset="0"/>
            </a:endParaRPr>
          </a:p>
          <a:p>
            <a:pPr algn="ctr" defTabSz="3420428"/>
            <a:r>
              <a:rPr lang="de-DE" sz="1200" dirty="0" smtClean="0">
                <a:solidFill>
                  <a:schemeClr val="tx1"/>
                </a:solidFill>
                <a:latin typeface="+mj-lt"/>
                <a:cs typeface="Arial" pitchFamily="34" charset="0"/>
              </a:rPr>
              <a:t>Agro-</a:t>
            </a:r>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8" name="Rechteck 7"/>
          <p:cNvSpPr/>
          <p:nvPr/>
        </p:nvSpPr>
        <p:spPr>
          <a:xfrm>
            <a:off x="5638802" y="1135017"/>
            <a:ext cx="1352884" cy="853808"/>
          </a:xfrm>
          <a:prstGeom prst="rect">
            <a:avLst/>
          </a:prstGeom>
          <a:solidFill>
            <a:srgbClr val="33CC33"/>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cs typeface="Arial" pitchFamily="34" charset="0"/>
              </a:rPr>
              <a:t>Экосистем</a:t>
            </a:r>
          </a:p>
          <a:p>
            <a:pPr algn="ctr" defTabSz="3420428"/>
            <a:r>
              <a:rPr lang="de-DE" sz="1200" dirty="0" err="1" smtClean="0">
                <a:solidFill>
                  <a:schemeClr val="tx1"/>
                </a:solidFill>
                <a:latin typeface="+mj-lt"/>
                <a:cs typeface="Arial" pitchFamily="34" charset="0"/>
              </a:rPr>
              <a:t>Ecosystem</a:t>
            </a:r>
            <a:endParaRPr lang="de-DE" sz="1200" dirty="0">
              <a:solidFill>
                <a:schemeClr val="tx1"/>
              </a:solidFill>
              <a:latin typeface="+mj-lt"/>
              <a:cs typeface="Arial" pitchFamily="34" charset="0"/>
            </a:endParaRPr>
          </a:p>
        </p:txBody>
      </p:sp>
      <p:sp>
        <p:nvSpPr>
          <p:cNvPr id="10" name="Rechteck 9"/>
          <p:cNvSpPr/>
          <p:nvPr/>
        </p:nvSpPr>
        <p:spPr>
          <a:xfrm>
            <a:off x="7400459" y="1447800"/>
            <a:ext cx="1591141" cy="987359"/>
          </a:xfrm>
          <a:prstGeom prst="rect">
            <a:avLst/>
          </a:prstGeom>
          <a:solidFill>
            <a:srgbClr val="00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Экосистемные услуги</a:t>
            </a:r>
          </a:p>
          <a:p>
            <a:pPr algn="ctr"/>
            <a:r>
              <a:rPr lang="pt-BR" sz="1200" dirty="0" smtClean="0">
                <a:solidFill>
                  <a:schemeClr val="tx1"/>
                </a:solidFill>
              </a:rPr>
              <a:t>Ecosystem </a:t>
            </a:r>
            <a:r>
              <a:rPr lang="pt-BR" sz="1200" dirty="0">
                <a:solidFill>
                  <a:schemeClr val="tx1"/>
                </a:solidFill>
              </a:rPr>
              <a:t>services</a:t>
            </a:r>
            <a:endParaRPr lang="de-DE" sz="1200" dirty="0">
              <a:solidFill>
                <a:schemeClr val="tx1"/>
              </a:solidFill>
            </a:endParaRPr>
          </a:p>
        </p:txBody>
      </p:sp>
      <p:cxnSp>
        <p:nvCxnSpPr>
          <p:cNvPr id="11" name="Gewinkelte Verbindung 10"/>
          <p:cNvCxnSpPr>
            <a:stCxn id="8" idx="0"/>
            <a:endCxn id="10" idx="0"/>
          </p:cNvCxnSpPr>
          <p:nvPr/>
        </p:nvCxnSpPr>
        <p:spPr>
          <a:xfrm rot="16200000" flipH="1">
            <a:off x="7099245" y="351015"/>
            <a:ext cx="312783" cy="1880786"/>
          </a:xfrm>
          <a:prstGeom prst="bentConnector3">
            <a:avLst>
              <a:gd name="adj1" fmla="val -73086"/>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bg1"/>
                </a:solidFill>
                <a:latin typeface="Arial" pitchFamily="34" charset="0"/>
                <a:cs typeface="Arial" pitchFamily="34" charset="0"/>
              </a:rPr>
              <a:t>Благополучие человека </a:t>
            </a:r>
          </a:p>
          <a:p>
            <a:pPr algn="ctr"/>
            <a:r>
              <a:rPr lang="de-DE" sz="1200" dirty="0" smtClean="0">
                <a:solidFill>
                  <a:schemeClr val="bg1"/>
                </a:solidFill>
              </a:rPr>
              <a:t>Human </a:t>
            </a:r>
            <a:r>
              <a:rPr lang="de-DE" sz="1200" dirty="0" err="1">
                <a:solidFill>
                  <a:schemeClr val="bg1"/>
                </a:solidFill>
              </a:rPr>
              <a:t>wellbeing</a:t>
            </a:r>
            <a:endParaRPr lang="de-DE" sz="1200" dirty="0">
              <a:solidFill>
                <a:schemeClr val="bg1"/>
              </a:solidFill>
            </a:endParaRPr>
          </a:p>
        </p:txBody>
      </p:sp>
      <p:cxnSp>
        <p:nvCxnSpPr>
          <p:cNvPr id="15" name="Gewinkelte Verbindung 14"/>
          <p:cNvCxnSpPr>
            <a:stCxn id="10" idx="2"/>
            <a:endCxn id="14" idx="0"/>
          </p:cNvCxnSpPr>
          <p:nvPr/>
        </p:nvCxnSpPr>
        <p:spPr>
          <a:xfrm rot="5400000">
            <a:off x="7965810" y="2665379"/>
            <a:ext cx="460441" cy="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2" name="Rechteck 21"/>
          <p:cNvSpPr/>
          <p:nvPr/>
        </p:nvSpPr>
        <p:spPr>
          <a:xfrm>
            <a:off x="3886200" y="1132944"/>
            <a:ext cx="1276685" cy="85587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sp>
        <p:nvSpPr>
          <p:cNvPr id="24" name="Rechteck 23"/>
          <p:cNvSpPr/>
          <p:nvPr/>
        </p:nvSpPr>
        <p:spPr>
          <a:xfrm>
            <a:off x="3904915" y="2227246"/>
            <a:ext cx="1276685" cy="898227"/>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tx1"/>
                </a:solidFill>
                <a:latin typeface="Arial" pitchFamily="34" charset="0"/>
                <a:cs typeface="Arial" pitchFamily="34" charset="0"/>
              </a:rPr>
              <a:t>Экологическое благополучие </a:t>
            </a:r>
          </a:p>
          <a:p>
            <a:pPr algn="ctr"/>
            <a:r>
              <a:rPr lang="de-DE" sz="1200" dirty="0" err="1" smtClean="0">
                <a:solidFill>
                  <a:schemeClr val="tx1"/>
                </a:solidFill>
                <a:latin typeface="Arial" pitchFamily="34" charset="0"/>
                <a:cs typeface="Arial" pitchFamily="34" charset="0"/>
              </a:rPr>
              <a:t>Ecological</a:t>
            </a:r>
            <a:r>
              <a:rPr lang="de-DE" sz="1200" dirty="0" smtClean="0">
                <a:solidFill>
                  <a:schemeClr val="tx1"/>
                </a:solidFill>
                <a:latin typeface="Arial" pitchFamily="34" charset="0"/>
                <a:cs typeface="Arial" pitchFamily="34" charset="0"/>
              </a:rPr>
              <a:t> </a:t>
            </a:r>
            <a:r>
              <a:rPr lang="de-DE" sz="1200" dirty="0">
                <a:solidFill>
                  <a:schemeClr val="tx1"/>
                </a:solidFill>
                <a:latin typeface="Arial" pitchFamily="34" charset="0"/>
                <a:cs typeface="Arial" pitchFamily="34" charset="0"/>
              </a:rPr>
              <a:t>well-</a:t>
            </a:r>
            <a:r>
              <a:rPr lang="de-DE" sz="1200" dirty="0" err="1">
                <a:solidFill>
                  <a:schemeClr val="tx1"/>
                </a:solidFill>
                <a:latin typeface="Arial" pitchFamily="34" charset="0"/>
                <a:cs typeface="Arial" pitchFamily="34" charset="0"/>
              </a:rPr>
              <a:t>being</a:t>
            </a:r>
            <a:endParaRPr lang="de-DE" sz="1200" dirty="0">
              <a:solidFill>
                <a:schemeClr val="tx1"/>
              </a:solidFill>
              <a:latin typeface="Arial" pitchFamily="34" charset="0"/>
              <a:cs typeface="Arial" pitchFamily="34" charset="0"/>
            </a:endParaRPr>
          </a:p>
        </p:txBody>
      </p:sp>
      <p:cxnSp>
        <p:nvCxnSpPr>
          <p:cNvPr id="27" name="Gewinkelte Verbindung 26"/>
          <p:cNvCxnSpPr>
            <a:stCxn id="22" idx="3"/>
            <a:endCxn id="8" idx="1"/>
          </p:cNvCxnSpPr>
          <p:nvPr/>
        </p:nvCxnSpPr>
        <p:spPr>
          <a:xfrm>
            <a:off x="5162885" y="1560884"/>
            <a:ext cx="475917" cy="1037"/>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Rechteck 29"/>
          <p:cNvSpPr/>
          <p:nvPr/>
        </p:nvSpPr>
        <p:spPr>
          <a:xfrm>
            <a:off x="1999915" y="1132944"/>
            <a:ext cx="1276685" cy="855881"/>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400" b="1" dirty="0">
                <a:solidFill>
                  <a:schemeClr val="bg1"/>
                </a:solidFill>
                <a:latin typeface="Arial" pitchFamily="34" charset="0"/>
                <a:cs typeface="Arial" pitchFamily="34" charset="0"/>
              </a:rPr>
              <a:t>Угроза</a:t>
            </a:r>
          </a:p>
          <a:p>
            <a:pPr algn="ctr"/>
            <a:r>
              <a:rPr lang="de-DE" sz="1400" dirty="0" smtClean="0">
                <a:solidFill>
                  <a:schemeClr val="bg1"/>
                </a:solidFill>
                <a:latin typeface="Arial" pitchFamily="34" charset="0"/>
                <a:cs typeface="Arial" pitchFamily="34" charset="0"/>
              </a:rPr>
              <a:t>Threat</a:t>
            </a:r>
            <a:endParaRPr lang="de-DE" sz="1400" dirty="0">
              <a:solidFill>
                <a:schemeClr val="bg1"/>
              </a:solidFill>
              <a:latin typeface="Arial" pitchFamily="34" charset="0"/>
              <a:cs typeface="Arial" pitchFamily="34" charset="0"/>
            </a:endParaRPr>
          </a:p>
        </p:txBody>
      </p:sp>
      <p:sp>
        <p:nvSpPr>
          <p:cNvPr id="31" name="Rechteck 30"/>
          <p:cNvSpPr/>
          <p:nvPr/>
        </p:nvSpPr>
        <p:spPr>
          <a:xfrm>
            <a:off x="1999915" y="2669182"/>
            <a:ext cx="1276685" cy="836018"/>
          </a:xfrm>
          <a:prstGeom prst="rect">
            <a:avLst/>
          </a:prstGeom>
          <a:solidFill>
            <a:srgbClr val="FF0000"/>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400" b="1" dirty="0">
                <a:solidFill>
                  <a:schemeClr val="bg1"/>
                </a:solidFill>
                <a:latin typeface="Arial" pitchFamily="34" charset="0"/>
                <a:cs typeface="Arial" pitchFamily="34" charset="0"/>
              </a:rPr>
              <a:t>Угроза</a:t>
            </a:r>
          </a:p>
          <a:p>
            <a:pPr algn="ctr"/>
            <a:r>
              <a:rPr lang="de-DE" sz="1400" dirty="0" smtClean="0">
                <a:solidFill>
                  <a:schemeClr val="bg1"/>
                </a:solidFill>
                <a:latin typeface="Arial" pitchFamily="34" charset="0"/>
                <a:cs typeface="Arial" pitchFamily="34" charset="0"/>
              </a:rPr>
              <a:t>Threat</a:t>
            </a:r>
            <a:endParaRPr lang="de-DE" sz="1400" dirty="0">
              <a:solidFill>
                <a:schemeClr val="bg1"/>
              </a:solidFill>
              <a:latin typeface="Arial" pitchFamily="34" charset="0"/>
              <a:cs typeface="Arial" pitchFamily="34" charset="0"/>
            </a:endParaRPr>
          </a:p>
        </p:txBody>
      </p:sp>
      <p:cxnSp>
        <p:nvCxnSpPr>
          <p:cNvPr id="32" name="Gewinkelte Verbindung 31"/>
          <p:cNvCxnSpPr>
            <a:stCxn id="47" idx="3"/>
            <a:endCxn id="53" idx="1"/>
          </p:cNvCxnSpPr>
          <p:nvPr/>
        </p:nvCxnSpPr>
        <p:spPr>
          <a:xfrm>
            <a:off x="3274347" y="4428497"/>
            <a:ext cx="2069681" cy="311966"/>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Gewinkelte Verbindung 32"/>
          <p:cNvCxnSpPr>
            <a:stCxn id="31" idx="3"/>
            <a:endCxn id="24" idx="1"/>
          </p:cNvCxnSpPr>
          <p:nvPr/>
        </p:nvCxnSpPr>
        <p:spPr>
          <a:xfrm flipV="1">
            <a:off x="3276600" y="2676360"/>
            <a:ext cx="628315" cy="410831"/>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Rechteck 34"/>
          <p:cNvSpPr/>
          <p:nvPr/>
        </p:nvSpPr>
        <p:spPr>
          <a:xfrm>
            <a:off x="226396" y="1134663"/>
            <a:ext cx="1276685" cy="854161"/>
          </a:xfrm>
          <a:prstGeom prst="rect">
            <a:avLst/>
          </a:prstGeom>
          <a:solidFill>
            <a:srgbClr val="FFC000"/>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фактор</a:t>
            </a:r>
          </a:p>
          <a:p>
            <a:pPr algn="ctr"/>
            <a:r>
              <a:rPr lang="de-DE" sz="1200" dirty="0" smtClean="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sp>
        <p:nvSpPr>
          <p:cNvPr id="39" name="Rechteck 36"/>
          <p:cNvSpPr/>
          <p:nvPr/>
        </p:nvSpPr>
        <p:spPr>
          <a:xfrm>
            <a:off x="228601" y="2656747"/>
            <a:ext cx="1276685" cy="848453"/>
          </a:xfrm>
          <a:prstGeom prst="rect">
            <a:avLst/>
          </a:prstGeom>
          <a:solidFill>
            <a:srgbClr val="FFC000"/>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фактор</a:t>
            </a:r>
          </a:p>
          <a:p>
            <a:pPr algn="ctr"/>
            <a:r>
              <a:rPr lang="de-DE" sz="1200" dirty="0" smtClean="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cxnSp>
        <p:nvCxnSpPr>
          <p:cNvPr id="40" name="Gewinkelte Verbindung 38"/>
          <p:cNvCxnSpPr>
            <a:stCxn id="39" idx="3"/>
            <a:endCxn id="31" idx="1"/>
          </p:cNvCxnSpPr>
          <p:nvPr/>
        </p:nvCxnSpPr>
        <p:spPr>
          <a:xfrm>
            <a:off x="1505286" y="3080974"/>
            <a:ext cx="494629" cy="6217"/>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Gewinkelte Verbindung 45"/>
          <p:cNvCxnSpPr>
            <a:stCxn id="36" idx="3"/>
            <a:endCxn id="30" idx="1"/>
          </p:cNvCxnSpPr>
          <p:nvPr/>
        </p:nvCxnSpPr>
        <p:spPr>
          <a:xfrm flipV="1">
            <a:off x="1503081" y="1560885"/>
            <a:ext cx="496834" cy="859"/>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Gewinkelte Verbindung 46"/>
          <p:cNvCxnSpPr>
            <a:stCxn id="36" idx="2"/>
            <a:endCxn id="39" idx="0"/>
          </p:cNvCxnSpPr>
          <p:nvPr/>
        </p:nvCxnSpPr>
        <p:spPr>
          <a:xfrm rot="16200000" flipH="1">
            <a:off x="531880" y="2321682"/>
            <a:ext cx="667923" cy="2205"/>
          </a:xfrm>
          <a:prstGeom prst="bentConnector3">
            <a:avLst>
              <a:gd name="adj1" fmla="val 50000"/>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Rechteck 46"/>
          <p:cNvSpPr/>
          <p:nvPr/>
        </p:nvSpPr>
        <p:spPr>
          <a:xfrm>
            <a:off x="1997662" y="4008214"/>
            <a:ext cx="1276685" cy="840565"/>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400" b="1" dirty="0">
                <a:solidFill>
                  <a:schemeClr val="bg1"/>
                </a:solidFill>
                <a:latin typeface="Arial" pitchFamily="34" charset="0"/>
                <a:cs typeface="Arial" pitchFamily="34" charset="0"/>
              </a:rPr>
              <a:t>Угроза</a:t>
            </a:r>
          </a:p>
          <a:p>
            <a:pPr algn="ctr"/>
            <a:r>
              <a:rPr lang="de-DE" sz="1400" dirty="0" smtClean="0">
                <a:solidFill>
                  <a:schemeClr val="bg1"/>
                </a:solidFill>
                <a:latin typeface="Arial" pitchFamily="34" charset="0"/>
                <a:cs typeface="Arial" pitchFamily="34" charset="0"/>
              </a:rPr>
              <a:t>Threat</a:t>
            </a:r>
            <a:endParaRPr lang="de-DE" sz="1400" dirty="0">
              <a:solidFill>
                <a:schemeClr val="bg1"/>
              </a:solidFill>
              <a:latin typeface="Arial" pitchFamily="34" charset="0"/>
              <a:cs typeface="Arial" pitchFamily="34" charset="0"/>
            </a:endParaRPr>
          </a:p>
        </p:txBody>
      </p: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системы</a:t>
            </a:r>
          </a:p>
          <a:p>
            <a:pPr algn="ctr" defTabSz="3420428"/>
            <a:r>
              <a:rPr lang="de-DE" sz="1200" dirty="0" err="1" smtClean="0">
                <a:solidFill>
                  <a:schemeClr val="tx1"/>
                </a:solidFill>
                <a:latin typeface="+mj-lt"/>
                <a:cs typeface="Arial" pitchFamily="34" charset="0"/>
              </a:rPr>
              <a:t>Social</a:t>
            </a:r>
            <a:r>
              <a:rPr lang="de-DE" sz="1200" dirty="0" smtClean="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sp>
        <p:nvSpPr>
          <p:cNvPr id="54" name="Rechteck 35"/>
          <p:cNvSpPr/>
          <p:nvPr/>
        </p:nvSpPr>
        <p:spPr>
          <a:xfrm>
            <a:off x="259053" y="3995340"/>
            <a:ext cx="1276685" cy="853439"/>
          </a:xfrm>
          <a:prstGeom prst="rect">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ru-RU" sz="1200" b="1" dirty="0">
                <a:solidFill>
                  <a:schemeClr val="bg1"/>
                </a:solidFill>
                <a:latin typeface="Arial" pitchFamily="34" charset="0"/>
                <a:cs typeface="Arial" pitchFamily="34" charset="0"/>
              </a:rPr>
              <a:t>Способствующий фактор</a:t>
            </a:r>
          </a:p>
          <a:p>
            <a:pPr algn="ctr"/>
            <a:r>
              <a:rPr lang="de-DE" sz="1200" dirty="0" smtClean="0">
                <a:solidFill>
                  <a:schemeClr val="bg1"/>
                </a:solidFill>
                <a:latin typeface="Arial" pitchFamily="34" charset="0"/>
                <a:cs typeface="Arial" pitchFamily="34" charset="0"/>
              </a:rPr>
              <a:t>Contributing </a:t>
            </a:r>
            <a:r>
              <a:rPr lang="de-DE" sz="1200" dirty="0" err="1">
                <a:solidFill>
                  <a:schemeClr val="bg1"/>
                </a:solidFill>
                <a:latin typeface="Arial" pitchFamily="34" charset="0"/>
                <a:cs typeface="Arial" pitchFamily="34" charset="0"/>
              </a:rPr>
              <a:t>Factor</a:t>
            </a:r>
            <a:endParaRPr lang="de-DE" sz="1200" dirty="0">
              <a:solidFill>
                <a:schemeClr val="bg1"/>
              </a:solidFill>
              <a:latin typeface="Arial" pitchFamily="34" charset="0"/>
              <a:cs typeface="Arial" pitchFamily="34" charset="0"/>
            </a:endParaRPr>
          </a:p>
        </p:txBody>
      </p:sp>
      <p:cxnSp>
        <p:nvCxnSpPr>
          <p:cNvPr id="57" name="Gewinkelte Verbindung 39"/>
          <p:cNvCxnSpPr>
            <a:stCxn id="54" idx="3"/>
            <a:endCxn id="47" idx="1"/>
          </p:cNvCxnSpPr>
          <p:nvPr/>
        </p:nvCxnSpPr>
        <p:spPr>
          <a:xfrm>
            <a:off x="1535738" y="4422060"/>
            <a:ext cx="461924" cy="6437"/>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8" name="Gewinkelte Verbindung 31"/>
          <p:cNvCxnSpPr>
            <a:stCxn id="30" idx="3"/>
            <a:endCxn id="22" idx="1"/>
          </p:cNvCxnSpPr>
          <p:nvPr/>
        </p:nvCxnSpPr>
        <p:spPr>
          <a:xfrm flipV="1">
            <a:off x="3276600" y="1560884"/>
            <a:ext cx="609600" cy="1"/>
          </a:xfrm>
          <a:prstGeom prst="bentConnector3">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услуги</a:t>
            </a:r>
          </a:p>
          <a:p>
            <a:pPr algn="ctr"/>
            <a:r>
              <a:rPr lang="pt-BR" sz="1200" dirty="0" smtClean="0">
                <a:solidFill>
                  <a:schemeClr val="tx1"/>
                </a:solidFill>
              </a:rPr>
              <a:t>Social </a:t>
            </a:r>
            <a:r>
              <a:rPr lang="pt-BR" sz="1200" dirty="0">
                <a:solidFill>
                  <a:schemeClr val="tx1"/>
                </a:solidFill>
              </a:rPr>
              <a:t>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5" name="Gewinkelte Verbindung 24"/>
          <p:cNvCxnSpPr>
            <a:stCxn id="7" idx="3"/>
            <a:endCxn id="10" idx="1"/>
          </p:cNvCxnSpPr>
          <p:nvPr/>
        </p:nvCxnSpPr>
        <p:spPr>
          <a:xfrm flipV="1">
            <a:off x="6999817" y="1941480"/>
            <a:ext cx="400642" cy="737181"/>
          </a:xfrm>
          <a:prstGeom prst="bentConnector3">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4" name="Gewinkelte Verbindung 32"/>
          <p:cNvCxnSpPr>
            <a:stCxn id="24" idx="3"/>
            <a:endCxn id="7" idx="1"/>
          </p:cNvCxnSpPr>
          <p:nvPr/>
        </p:nvCxnSpPr>
        <p:spPr>
          <a:xfrm>
            <a:off x="5181600" y="2676360"/>
            <a:ext cx="457201" cy="230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64238" cy="338554"/>
          </a:xfrm>
          <a:prstGeom prst="rect">
            <a:avLst/>
          </a:prstGeom>
          <a:noFill/>
        </p:spPr>
        <p:txBody>
          <a:bodyPr wrap="none" rtlCol="0">
            <a:spAutoFit/>
          </a:bodyPr>
          <a:lstStyle/>
          <a:p>
            <a:r>
              <a:rPr lang="de-DE" sz="1600" b="1" dirty="0"/>
              <a:t>O</a:t>
            </a:r>
            <a:r>
              <a:rPr lang="tg-Cyrl-TJ" sz="1600" b="1" dirty="0"/>
              <a:t>хват </a:t>
            </a:r>
            <a:r>
              <a:rPr lang="de-DE" sz="1600" dirty="0" smtClean="0"/>
              <a:t>/</a:t>
            </a:r>
            <a:r>
              <a:rPr lang="de-DE" sz="1600" b="1" dirty="0" smtClean="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grpSp>
        <p:nvGrpSpPr>
          <p:cNvPr id="46" name="Gruppieren 41"/>
          <p:cNvGrpSpPr/>
          <p:nvPr/>
        </p:nvGrpSpPr>
        <p:grpSpPr>
          <a:xfrm>
            <a:off x="1447652" y="687073"/>
            <a:ext cx="1657831" cy="701624"/>
            <a:chOff x="11210303" y="5256734"/>
            <a:chExt cx="2386614" cy="550180"/>
          </a:xfrm>
        </p:grpSpPr>
        <p:sp>
          <p:nvSpPr>
            <p:cNvPr id="48" name="Sechseck 42"/>
            <p:cNvSpPr/>
            <p:nvPr/>
          </p:nvSpPr>
          <p:spPr>
            <a:xfrm>
              <a:off x="11210303" y="5256734"/>
              <a:ext cx="2386614" cy="550180"/>
            </a:xfrm>
            <a:prstGeom prst="hexagon">
              <a:avLst/>
            </a:prstGeom>
            <a:solidFill>
              <a:srgbClr val="FFFF0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800" b="1" i="1"/>
            </a:p>
          </p:txBody>
        </p:sp>
        <p:sp>
          <p:nvSpPr>
            <p:cNvPr id="49" name="Textfeld 43"/>
            <p:cNvSpPr txBox="1"/>
            <p:nvPr/>
          </p:nvSpPr>
          <p:spPr>
            <a:xfrm>
              <a:off x="11390406" y="5357380"/>
              <a:ext cx="1998685" cy="362016"/>
            </a:xfrm>
            <a:prstGeom prst="rect">
              <a:avLst/>
            </a:prstGeom>
            <a:noFill/>
          </p:spPr>
          <p:txBody>
            <a:bodyPr wrap="square" rtlCol="0">
              <a:spAutoFit/>
            </a:bodyPr>
            <a:lstStyle/>
            <a:p>
              <a:pPr algn="ctr"/>
              <a:r>
                <a:rPr lang="tg-Cyrl-TJ" sz="1200" b="1" dirty="0" smtClean="0">
                  <a:latin typeface="Arial" pitchFamily="34" charset="0"/>
                </a:rPr>
                <a:t>Стратегия</a:t>
              </a:r>
              <a:r>
                <a:rPr lang="de-DE" sz="1200" b="1" dirty="0" smtClean="0">
                  <a:latin typeface="Arial" pitchFamily="34" charset="0"/>
                </a:rPr>
                <a:t> </a:t>
              </a:r>
              <a:r>
                <a:rPr lang="de-DE" sz="1200" b="1" dirty="0">
                  <a:latin typeface="Arial" pitchFamily="34" charset="0"/>
                </a:rPr>
                <a:t>I</a:t>
              </a:r>
              <a:endParaRPr lang="en-US" sz="1200" b="1" dirty="0">
                <a:latin typeface="Arial" pitchFamily="34" charset="0"/>
              </a:endParaRPr>
            </a:p>
            <a:p>
              <a:pPr algn="ctr"/>
              <a:r>
                <a:rPr lang="en-US" sz="1200" dirty="0">
                  <a:latin typeface="Arial" pitchFamily="34" charset="0"/>
                  <a:cs typeface="Arial" pitchFamily="34" charset="0"/>
                </a:rPr>
                <a:t>Strategy</a:t>
              </a:r>
              <a:r>
                <a:rPr lang="de-DE" sz="1200" dirty="0">
                  <a:latin typeface="Arial" pitchFamily="34" charset="0"/>
                  <a:cs typeface="Arial" pitchFamily="34" charset="0"/>
                </a:rPr>
                <a:t> I</a:t>
              </a:r>
            </a:p>
          </p:txBody>
        </p:sp>
      </p:grpSp>
      <p:cxnSp>
        <p:nvCxnSpPr>
          <p:cNvPr id="50" name="Gewinkelte Verbindung 44"/>
          <p:cNvCxnSpPr>
            <a:endCxn id="36" idx="0"/>
          </p:cNvCxnSpPr>
          <p:nvPr/>
        </p:nvCxnSpPr>
        <p:spPr>
          <a:xfrm rot="10800000" flipV="1">
            <a:off x="864740" y="887063"/>
            <a:ext cx="670999" cy="247599"/>
          </a:xfrm>
          <a:prstGeom prst="bentConnector2">
            <a:avLst/>
          </a:prstGeom>
          <a:ln w="444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52" name="Gewinkelte Verbindung 45"/>
          <p:cNvCxnSpPr>
            <a:stCxn id="51" idx="3"/>
            <a:endCxn id="31" idx="2"/>
          </p:cNvCxnSpPr>
          <p:nvPr/>
        </p:nvCxnSpPr>
        <p:spPr>
          <a:xfrm rot="10800000">
            <a:off x="2638259" y="3505200"/>
            <a:ext cx="320137" cy="321870"/>
          </a:xfrm>
          <a:prstGeom prst="bentConnector2">
            <a:avLst/>
          </a:prstGeom>
          <a:ln w="444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nvGrpSpPr>
          <p:cNvPr id="2" name="Gruppieren 1"/>
          <p:cNvGrpSpPr/>
          <p:nvPr/>
        </p:nvGrpSpPr>
        <p:grpSpPr>
          <a:xfrm>
            <a:off x="2958395" y="3463139"/>
            <a:ext cx="1613606" cy="727861"/>
            <a:chOff x="2229288" y="4954632"/>
            <a:chExt cx="1893041" cy="727861"/>
          </a:xfrm>
        </p:grpSpPr>
        <p:sp>
          <p:nvSpPr>
            <p:cNvPr id="51" name="Sechseck 42"/>
            <p:cNvSpPr/>
            <p:nvPr/>
          </p:nvSpPr>
          <p:spPr>
            <a:xfrm>
              <a:off x="2229288" y="4954632"/>
              <a:ext cx="1893041" cy="727861"/>
            </a:xfrm>
            <a:prstGeom prst="hexagon">
              <a:avLst/>
            </a:prstGeom>
            <a:solidFill>
              <a:srgbClr val="FFFF0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8800" b="1" i="1"/>
            </a:p>
          </p:txBody>
        </p:sp>
        <p:sp>
          <p:nvSpPr>
            <p:cNvPr id="55" name="Textfeld 43"/>
            <p:cNvSpPr txBox="1"/>
            <p:nvPr/>
          </p:nvSpPr>
          <p:spPr>
            <a:xfrm>
              <a:off x="2392081" y="5095319"/>
              <a:ext cx="1388361" cy="461665"/>
            </a:xfrm>
            <a:prstGeom prst="rect">
              <a:avLst/>
            </a:prstGeom>
            <a:noFill/>
          </p:spPr>
          <p:txBody>
            <a:bodyPr wrap="square" rtlCol="0">
              <a:spAutoFit/>
            </a:bodyPr>
            <a:lstStyle/>
            <a:p>
              <a:pPr algn="ctr"/>
              <a:r>
                <a:rPr lang="tg-Cyrl-TJ" sz="1200" b="1" dirty="0" smtClean="0">
                  <a:latin typeface="Arial" pitchFamily="34" charset="0"/>
                </a:rPr>
                <a:t>Стратегия</a:t>
              </a:r>
              <a:r>
                <a:rPr lang="de-DE" sz="1200" b="1" dirty="0" smtClean="0">
                  <a:latin typeface="Arial" pitchFamily="34" charset="0"/>
                </a:rPr>
                <a:t> </a:t>
              </a:r>
              <a:r>
                <a:rPr lang="de-DE" sz="1200" b="1" dirty="0">
                  <a:latin typeface="Arial" pitchFamily="34" charset="0"/>
                </a:rPr>
                <a:t>II</a:t>
              </a:r>
              <a:endParaRPr lang="en-US" sz="1200" b="1" dirty="0">
                <a:latin typeface="Arial" pitchFamily="34" charset="0"/>
              </a:endParaRPr>
            </a:p>
            <a:p>
              <a:pPr algn="ctr"/>
              <a:r>
                <a:rPr lang="en-US" sz="1200" dirty="0">
                  <a:latin typeface="Arial" pitchFamily="34" charset="0"/>
                  <a:cs typeface="Arial" pitchFamily="34" charset="0"/>
                </a:rPr>
                <a:t>Strategy</a:t>
              </a:r>
              <a:r>
                <a:rPr lang="de-DE" sz="1200" dirty="0">
                  <a:latin typeface="Arial" pitchFamily="34" charset="0"/>
                  <a:cs typeface="Arial" pitchFamily="34" charset="0"/>
                </a:rPr>
                <a:t> II</a:t>
              </a:r>
            </a:p>
          </p:txBody>
        </p:sp>
      </p:grpSp>
      <p:pic>
        <p:nvPicPr>
          <p:cNvPr id="2056" name="Picture 8" descr="Нет описания."/>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0931" y="5146301"/>
            <a:ext cx="1806634" cy="169698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315243" y="5367483"/>
            <a:ext cx="1533558" cy="1497332"/>
          </a:xfrm>
          <a:prstGeom prst="rect">
            <a:avLst/>
          </a:prstGeom>
          <a:noFill/>
          <a:extLst>
            <a:ext uri="{909E8E84-426E-40DD-AFC4-6F175D3DCCD1}">
              <a14:hiddenFill xmlns:a14="http://schemas.microsoft.com/office/drawing/2010/main">
                <a:solidFill>
                  <a:srgbClr val="FFFFFF"/>
                </a:solidFill>
              </a14:hiddenFill>
            </a:ext>
          </a:extLst>
        </p:spPr>
      </p:pic>
      <p:pic>
        <p:nvPicPr>
          <p:cNvPr id="428" name="Picture 3"/>
          <p:cNvPicPr>
            <a:picLocks noChangeAspect="1" noChangeArrowheads="1"/>
          </p:cNvPicPr>
          <p:nvPr/>
        </p:nvPicPr>
        <p:blipFill>
          <a:blip r:embed="rId7" cstate="email">
            <a:extLst>
              <a:ext uri="{28A0092B-C50C-407E-A947-70E740481C1C}">
                <a14:useLocalDpi xmlns:a14="http://schemas.microsoft.com/office/drawing/2010/main"/>
              </a:ext>
            </a:extLst>
          </a:blip>
          <a:stretch>
            <a:fillRect/>
          </a:stretch>
        </p:blipFill>
        <p:spPr bwMode="auto">
          <a:xfrm>
            <a:off x="7620000" y="5325645"/>
            <a:ext cx="1593501" cy="1524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6" name="Pfeil nach unten 65"/>
          <p:cNvSpPr/>
          <p:nvPr/>
        </p:nvSpPr>
        <p:spPr>
          <a:xfrm rot="10800000">
            <a:off x="6116087" y="5638800"/>
            <a:ext cx="365383" cy="936103"/>
          </a:xfrm>
          <a:prstGeom prst="downArrow">
            <a:avLst/>
          </a:prstGeom>
          <a:solidFill>
            <a:srgbClr val="00FF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 	</a:t>
            </a:r>
            <a:endParaRPr lang="de-DE" dirty="0"/>
          </a:p>
        </p:txBody>
      </p:sp>
      <p:sp>
        <p:nvSpPr>
          <p:cNvPr id="67" name="Pfeil nach unten 66"/>
          <p:cNvSpPr/>
          <p:nvPr/>
        </p:nvSpPr>
        <p:spPr>
          <a:xfrm rot="10800000">
            <a:off x="7714321" y="5733017"/>
            <a:ext cx="365383" cy="936103"/>
          </a:xfrm>
          <a:prstGeom prst="downArrow">
            <a:avLst/>
          </a:prstGeom>
          <a:solidFill>
            <a:srgbClr val="00FF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6" name="Picture 10" descr="Нет описания."/>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a:off x="2836623" y="5146301"/>
            <a:ext cx="1996444" cy="1704075"/>
          </a:xfrm>
          <a:prstGeom prst="rect">
            <a:avLst/>
          </a:prstGeom>
          <a:noFill/>
          <a:extLst>
            <a:ext uri="{909E8E84-426E-40DD-AFC4-6F175D3DCCD1}">
              <a14:hiddenFill xmlns:a14="http://schemas.microsoft.com/office/drawing/2010/main">
                <a:solidFill>
                  <a:srgbClr val="FFFFFF"/>
                </a:solidFill>
              </a14:hiddenFill>
            </a:ext>
          </a:extLst>
        </p:spPr>
      </p:pic>
      <p:sp>
        <p:nvSpPr>
          <p:cNvPr id="59" name="Textfeld 58"/>
          <p:cNvSpPr txBox="1"/>
          <p:nvPr/>
        </p:nvSpPr>
        <p:spPr>
          <a:xfrm>
            <a:off x="3872029" y="6629400"/>
            <a:ext cx="2909771"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Photos: Axel Schick, Aksana Zakirova, Michael Spies</a:t>
            </a:r>
            <a:endParaRPr lang="en-US" sz="900" dirty="0" smtClean="0">
              <a:solidFill>
                <a:schemeClr val="bg1">
                  <a:lumMod val="75000"/>
                </a:schemeClr>
              </a:solidFill>
              <a:latin typeface="Arial" pitchFamily="34" charset="0"/>
              <a:cs typeface="Arial" pitchFamily="34" charset="0"/>
            </a:endParaRPr>
          </a:p>
        </p:txBody>
      </p:sp>
      <p:sp>
        <p:nvSpPr>
          <p:cNvPr id="62"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2888412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bwMode="auto">
          <a:xfrm>
            <a:off x="-163898" y="9138"/>
            <a:ext cx="10308358" cy="685396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p:cNvSpPr>
            <a:spLocks noGrp="1" noChangeArrowheads="1"/>
          </p:cNvSpPr>
          <p:nvPr>
            <p:ph idx="1"/>
          </p:nvPr>
        </p:nvSpPr>
        <p:spPr bwMode="auto">
          <a:xfrm>
            <a:off x="285750" y="3097209"/>
            <a:ext cx="504657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en-US" sz="3600" b="0" i="0" u="none" strike="noStrike" cap="none" normalizeH="0" baseline="0" smtClean="0">
                <a:ln>
                  <a:noFill/>
                </a:ln>
                <a:solidFill>
                  <a:schemeClr val="bg1"/>
                </a:solidFill>
                <a:effectLst/>
                <a:latin typeface="Arial Unicode MS"/>
              </a:rPr>
              <a:t>Спасибо за внимание</a:t>
            </a:r>
            <a:r>
              <a:rPr kumimoji="0" lang="ru-RU" altLang="en-US" sz="3600" b="0" i="0" u="none" strike="noStrike" cap="none" normalizeH="0" baseline="0" smtClean="0">
                <a:ln>
                  <a:noFill/>
                </a:ln>
                <a:solidFill>
                  <a:schemeClr val="bg1"/>
                </a:solidFill>
                <a:effectLst/>
                <a:latin typeface="Arial Unicode MS"/>
              </a:rPr>
              <a:t>!</a:t>
            </a:r>
            <a:r>
              <a:rPr kumimoji="0" lang="ru-RU" altLang="en-US" sz="1600" b="0" i="0" u="none" strike="noStrike" cap="none" normalizeH="0" baseline="0" smtClean="0">
                <a:ln>
                  <a:noFill/>
                </a:ln>
                <a:solidFill>
                  <a:schemeClr val="bg1"/>
                </a:solidFill>
                <a:effectLst/>
              </a:rPr>
              <a:t> </a:t>
            </a:r>
            <a:endParaRPr kumimoji="0" lang="de-DE" altLang="en-US" sz="1600" b="0" i="0" u="none" strike="noStrike" cap="none" normalizeH="0" baseline="0" smtClean="0">
              <a:ln>
                <a:noFill/>
              </a:ln>
              <a:solidFill>
                <a:schemeClr val="bg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lang="de-DE" altLang="en-US" sz="2000" smtClean="0">
                <a:solidFill>
                  <a:schemeClr val="bg1"/>
                </a:solidFill>
              </a:rPr>
              <a:t>Thank you for your attention!</a:t>
            </a:r>
            <a:endParaRPr kumimoji="0" lang="ru-RU" altLang="en-US" sz="8000" b="0" i="0" u="none" strike="noStrike" cap="none" normalizeH="0" baseline="0" smtClean="0">
              <a:ln>
                <a:noFill/>
              </a:ln>
              <a:solidFill>
                <a:schemeClr val="bg1"/>
              </a:solidFill>
              <a:effectLst/>
            </a:endParaRPr>
          </a:p>
        </p:txBody>
      </p:sp>
      <p:sp>
        <p:nvSpPr>
          <p:cNvPr id="6" name="Textfeld 5"/>
          <p:cNvSpPr txBox="1"/>
          <p:nvPr/>
        </p:nvSpPr>
        <p:spPr>
          <a:xfrm>
            <a:off x="3872029" y="6629400"/>
            <a:ext cx="1268296" cy="230832"/>
          </a:xfrm>
          <a:prstGeom prst="rect">
            <a:avLst/>
          </a:prstGeom>
          <a:noFill/>
        </p:spPr>
        <p:txBody>
          <a:bodyPr wrap="none" rtlCol="0">
            <a:spAutoFit/>
          </a:bodyPr>
          <a:lstStyle/>
          <a:p>
            <a:r>
              <a:rPr lang="en-US" sz="900" smtClean="0">
                <a:solidFill>
                  <a:schemeClr val="bg1"/>
                </a:solidFill>
                <a:latin typeface="Arial" pitchFamily="34" charset="0"/>
                <a:cs typeface="Arial" pitchFamily="34" charset="0"/>
              </a:rPr>
              <a:t>Photo: Michael Spies</a:t>
            </a:r>
            <a:endParaRPr lang="en-US" sz="9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787514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en-US"/>
          </a:p>
        </p:txBody>
      </p:sp>
      <p:pic>
        <p:nvPicPr>
          <p:cNvPr id="5"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bwMode="auto">
          <a:xfrm>
            <a:off x="-163898" y="9138"/>
            <a:ext cx="10308358" cy="6853961"/>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p:cNvSpPr txBox="1"/>
          <p:nvPr/>
        </p:nvSpPr>
        <p:spPr>
          <a:xfrm>
            <a:off x="3872029" y="6629400"/>
            <a:ext cx="1268296" cy="230832"/>
          </a:xfrm>
          <a:prstGeom prst="rect">
            <a:avLst/>
          </a:prstGeom>
          <a:noFill/>
        </p:spPr>
        <p:txBody>
          <a:bodyPr wrap="none" rtlCol="0">
            <a:spAutoFit/>
          </a:bodyPr>
          <a:lstStyle/>
          <a:p>
            <a:r>
              <a:rPr lang="en-US" sz="900" smtClean="0">
                <a:solidFill>
                  <a:schemeClr val="bg1"/>
                </a:solidFill>
                <a:latin typeface="Arial" pitchFamily="34" charset="0"/>
                <a:cs typeface="Arial" pitchFamily="34" charset="0"/>
              </a:rPr>
              <a:t>Photo: Michael Spies</a:t>
            </a:r>
            <a:endParaRPr lang="en-US" sz="9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371921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saturation sat="0"/>
                    </a14:imgEffect>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186136" y="33614"/>
            <a:ext cx="10308358" cy="685396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
        <p:nvSpPr>
          <p:cNvPr id="4" name="Textfeld 3"/>
          <p:cNvSpPr txBox="1"/>
          <p:nvPr/>
        </p:nvSpPr>
        <p:spPr>
          <a:xfrm>
            <a:off x="3037296" y="228600"/>
            <a:ext cx="4248473" cy="1077218"/>
          </a:xfrm>
          <a:prstGeom prst="rect">
            <a:avLst/>
          </a:prstGeom>
          <a:noFill/>
        </p:spPr>
        <p:txBody>
          <a:bodyPr wrap="square" rtlCol="0">
            <a:spAutoFit/>
          </a:bodyPr>
          <a:lstStyle/>
          <a:p>
            <a:r>
              <a:rPr lang="az-Cyrl-AZ" sz="4000" b="1" dirty="0" smtClean="0"/>
              <a:t>Вызовы</a:t>
            </a:r>
            <a:r>
              <a:rPr lang="de-DE" sz="4000" b="1" dirty="0" smtClean="0"/>
              <a:t> 2022</a:t>
            </a:r>
            <a:endParaRPr lang="de-DE" sz="4000" b="1" dirty="0"/>
          </a:p>
          <a:p>
            <a:r>
              <a:rPr lang="de-DE" sz="2400" dirty="0" err="1"/>
              <a:t>Challenges</a:t>
            </a:r>
            <a:endParaRPr lang="de-DE" sz="2400" dirty="0"/>
          </a:p>
        </p:txBody>
      </p:sp>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77872">
            <a:off x="187489" y="970592"/>
            <a:ext cx="2201798" cy="1467865"/>
          </a:xfrm>
          <a:prstGeom prst="rect">
            <a:avLst/>
          </a:prstGeom>
        </p:spPr>
      </p:pic>
      <p:pic>
        <p:nvPicPr>
          <p:cNvPr id="1028" name="Picture 4" descr="Нет описания."/>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3680964" y="3710749"/>
            <a:ext cx="2574157" cy="28194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034790">
            <a:off x="6826223" y="3788802"/>
            <a:ext cx="2987639" cy="1991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rot="1128022">
            <a:off x="6767224" y="711312"/>
            <a:ext cx="2809575" cy="18730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Нет описания."/>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3982" r="774"/>
          <a:stretch/>
        </p:blipFill>
        <p:spPr bwMode="auto">
          <a:xfrm rot="504935">
            <a:off x="219913" y="3802346"/>
            <a:ext cx="2914015" cy="2043546"/>
          </a:xfrm>
          <a:prstGeom prst="rect">
            <a:avLst/>
          </a:prstGeom>
          <a:noFill/>
          <a:extLst>
            <a:ext uri="{909E8E84-426E-40DD-AFC4-6F175D3DCCD1}">
              <a14:hiddenFill xmlns:a14="http://schemas.microsoft.com/office/drawing/2010/main">
                <a:solidFill>
                  <a:srgbClr val="FFFFFF"/>
                </a:solidFill>
              </a14:hiddenFill>
            </a:ext>
          </a:extLst>
        </p:spPr>
      </p:pic>
      <p:sp>
        <p:nvSpPr>
          <p:cNvPr id="14" name="Textfeld 13"/>
          <p:cNvSpPr txBox="1"/>
          <p:nvPr/>
        </p:nvSpPr>
        <p:spPr>
          <a:xfrm>
            <a:off x="3872029" y="6629400"/>
            <a:ext cx="2249334" cy="230832"/>
          </a:xfrm>
          <a:prstGeom prst="rect">
            <a:avLst/>
          </a:prstGeom>
          <a:noFill/>
        </p:spPr>
        <p:txBody>
          <a:bodyPr wrap="none" rtlCol="0">
            <a:spAutoFit/>
          </a:bodyPr>
          <a:lstStyle/>
          <a:p>
            <a:r>
              <a:rPr lang="en-US" sz="900" smtClean="0">
                <a:solidFill>
                  <a:schemeClr val="bg1"/>
                </a:solidFill>
                <a:latin typeface="Arial" pitchFamily="34" charset="0"/>
                <a:cs typeface="Arial" pitchFamily="34" charset="0"/>
              </a:rPr>
              <a:t>Photos: Aksana Zakirova, Michael Spies</a:t>
            </a:r>
            <a:endParaRPr lang="en-US" sz="9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85299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saturation sat="0"/>
                    </a14:imgEffect>
                    <a14:imgEffect>
                      <a14:brightnessContrast bright="20000"/>
                    </a14:imgEffect>
                  </a14:imgLayer>
                </a14:imgProps>
              </a:ext>
              <a:ext uri="{28A0092B-C50C-407E-A947-70E740481C1C}">
                <a14:useLocalDpi xmlns:a14="http://schemas.microsoft.com/office/drawing/2010/main"/>
              </a:ext>
            </a:extLst>
          </a:blip>
          <a:stretch>
            <a:fillRect/>
          </a:stretch>
        </p:blipFill>
        <p:spPr bwMode="auto">
          <a:xfrm>
            <a:off x="-186136" y="33614"/>
            <a:ext cx="10308358" cy="685396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
        <p:nvSpPr>
          <p:cNvPr id="4" name="Textfeld 3"/>
          <p:cNvSpPr txBox="1"/>
          <p:nvPr/>
        </p:nvSpPr>
        <p:spPr>
          <a:xfrm>
            <a:off x="3037296" y="323444"/>
            <a:ext cx="4248473" cy="707886"/>
          </a:xfrm>
          <a:prstGeom prst="rect">
            <a:avLst/>
          </a:prstGeom>
          <a:noFill/>
        </p:spPr>
        <p:txBody>
          <a:bodyPr wrap="square" rtlCol="0">
            <a:spAutoFit/>
          </a:bodyPr>
          <a:lstStyle/>
          <a:p>
            <a:r>
              <a:rPr lang="az-Cyrl-AZ" sz="4000" b="1" dirty="0">
                <a:solidFill>
                  <a:srgbClr val="FF0000"/>
                </a:solidFill>
              </a:rPr>
              <a:t>Вызовы</a:t>
            </a:r>
            <a:r>
              <a:rPr lang="de-DE" sz="4000" b="1" dirty="0" smtClean="0">
                <a:solidFill>
                  <a:srgbClr val="FF0000"/>
                </a:solidFill>
              </a:rPr>
              <a:t> 2042</a:t>
            </a:r>
            <a:endParaRPr lang="de-DE" sz="4000" b="1" dirty="0">
              <a:solidFill>
                <a:srgbClr val="FF0000"/>
              </a:solidFill>
            </a:endParaRPr>
          </a:p>
        </p:txBody>
      </p:sp>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877872">
            <a:off x="173793" y="934081"/>
            <a:ext cx="2201798" cy="1467865"/>
          </a:xfrm>
          <a:prstGeom prst="rect">
            <a:avLst/>
          </a:prstGeom>
        </p:spPr>
      </p:pic>
      <p:pic>
        <p:nvPicPr>
          <p:cNvPr id="1028" name="Picture 4" descr="Нет описания."/>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3750443" y="3710749"/>
            <a:ext cx="2574157" cy="28194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21034790">
            <a:off x="6826223" y="3826566"/>
            <a:ext cx="2987639" cy="1991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rot="1128022">
            <a:off x="6831831" y="711312"/>
            <a:ext cx="2809575" cy="18730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Нет описания."/>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3982" r="774"/>
          <a:stretch/>
        </p:blipFill>
        <p:spPr bwMode="auto">
          <a:xfrm rot="504935">
            <a:off x="133851" y="3802346"/>
            <a:ext cx="2914015" cy="2043546"/>
          </a:xfrm>
          <a:prstGeom prst="rect">
            <a:avLst/>
          </a:prstGeom>
          <a:noFill/>
          <a:extLst>
            <a:ext uri="{909E8E84-426E-40DD-AFC4-6F175D3DCCD1}">
              <a14:hiddenFill xmlns:a14="http://schemas.microsoft.com/office/drawing/2010/main">
                <a:solidFill>
                  <a:srgbClr val="FFFFFF"/>
                </a:solidFill>
              </a14:hiddenFill>
            </a:ext>
          </a:extLst>
        </p:spPr>
      </p:pic>
      <p:sp>
        <p:nvSpPr>
          <p:cNvPr id="12" name="Rechteck 11"/>
          <p:cNvSpPr/>
          <p:nvPr/>
        </p:nvSpPr>
        <p:spPr>
          <a:xfrm rot="21328122">
            <a:off x="4545997" y="1847487"/>
            <a:ext cx="1733793" cy="2550402"/>
          </a:xfrm>
          <a:prstGeom prst="rect">
            <a:avLst/>
          </a:prstGeom>
          <a:solidFill>
            <a:schemeClr val="bg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700" dirty="0">
                <a:solidFill>
                  <a:srgbClr val="FF0000"/>
                </a:solidFill>
              </a:rPr>
              <a:t>?</a:t>
            </a:r>
          </a:p>
        </p:txBody>
      </p:sp>
      <p:sp>
        <p:nvSpPr>
          <p:cNvPr id="13" name="Rechteck 12"/>
          <p:cNvSpPr/>
          <p:nvPr/>
        </p:nvSpPr>
        <p:spPr>
          <a:xfrm rot="688784">
            <a:off x="1558446" y="1560305"/>
            <a:ext cx="2039051" cy="2901408"/>
          </a:xfrm>
          <a:prstGeom prst="rect">
            <a:avLst/>
          </a:prstGeom>
          <a:solidFill>
            <a:schemeClr val="bg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700" dirty="0">
                <a:solidFill>
                  <a:srgbClr val="FF0000"/>
                </a:solidFill>
              </a:rPr>
              <a:t>?</a:t>
            </a:r>
          </a:p>
        </p:txBody>
      </p:sp>
      <p:sp>
        <p:nvSpPr>
          <p:cNvPr id="14" name="Rechteck 13"/>
          <p:cNvSpPr/>
          <p:nvPr/>
        </p:nvSpPr>
        <p:spPr>
          <a:xfrm rot="20448167">
            <a:off x="6930173" y="1495934"/>
            <a:ext cx="2016224" cy="2573055"/>
          </a:xfrm>
          <a:prstGeom prst="rect">
            <a:avLst/>
          </a:prstGeom>
          <a:solidFill>
            <a:schemeClr val="bg2">
              <a:lumMod val="7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700" dirty="0">
                <a:solidFill>
                  <a:srgbClr val="FF0000"/>
                </a:solidFill>
              </a:rPr>
              <a:t>?</a:t>
            </a:r>
          </a:p>
        </p:txBody>
      </p:sp>
      <p:sp>
        <p:nvSpPr>
          <p:cNvPr id="17" name="Textfeld 16"/>
          <p:cNvSpPr txBox="1"/>
          <p:nvPr/>
        </p:nvSpPr>
        <p:spPr>
          <a:xfrm>
            <a:off x="3872029" y="6629400"/>
            <a:ext cx="2249334" cy="230832"/>
          </a:xfrm>
          <a:prstGeom prst="rect">
            <a:avLst/>
          </a:prstGeom>
          <a:noFill/>
        </p:spPr>
        <p:txBody>
          <a:bodyPr wrap="none" rtlCol="0">
            <a:spAutoFit/>
          </a:bodyPr>
          <a:lstStyle/>
          <a:p>
            <a:r>
              <a:rPr lang="en-US" sz="900" smtClean="0">
                <a:solidFill>
                  <a:schemeClr val="bg1"/>
                </a:solidFill>
                <a:latin typeface="Arial" pitchFamily="34" charset="0"/>
                <a:cs typeface="Arial" pitchFamily="34" charset="0"/>
              </a:rPr>
              <a:t>Photos: Aksana Zakirova, Michael Spies</a:t>
            </a:r>
            <a:endParaRPr lang="en-US" sz="9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9777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13617427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429"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
        <p:nvSpPr>
          <p:cNvPr id="430" name="Textfeld 429"/>
          <p:cNvSpPr txBox="1"/>
          <p:nvPr/>
        </p:nvSpPr>
        <p:spPr>
          <a:xfrm>
            <a:off x="3581400" y="728246"/>
            <a:ext cx="1664238" cy="338554"/>
          </a:xfrm>
          <a:prstGeom prst="rect">
            <a:avLst/>
          </a:prstGeom>
          <a:noFill/>
        </p:spPr>
        <p:txBody>
          <a:bodyPr wrap="none" rtlCol="0">
            <a:spAutoFit/>
          </a:bodyPr>
          <a:lstStyle/>
          <a:p>
            <a:r>
              <a:rPr lang="tg-Cyrl-TJ" sz="1600" b="1" dirty="0" smtClean="0"/>
              <a:t> </a:t>
            </a:r>
            <a:r>
              <a:rPr lang="de-DE" sz="1600" b="1" dirty="0"/>
              <a:t>O</a:t>
            </a:r>
            <a:r>
              <a:rPr lang="tg-Cyrl-TJ" sz="1600" b="1" dirty="0" smtClean="0"/>
              <a:t>хват</a:t>
            </a:r>
            <a:r>
              <a:rPr lang="de-DE" sz="1600" b="1" dirty="0" smtClean="0"/>
              <a:t> </a:t>
            </a:r>
            <a:r>
              <a:rPr lang="de-DE" sz="1600" dirty="0" smtClean="0"/>
              <a:t>/</a:t>
            </a:r>
            <a:r>
              <a:rPr lang="de-DE" sz="1600" b="1" dirty="0" smtClean="0"/>
              <a:t> </a:t>
            </a:r>
            <a:r>
              <a:rPr lang="de-DE" sz="1600" dirty="0" err="1" smtClean="0">
                <a:latin typeface="+mj-lt"/>
              </a:rPr>
              <a:t>Scope</a:t>
            </a:r>
            <a:endParaRPr lang="de-DE" sz="1600" dirty="0">
              <a:latin typeface="+mj-lt"/>
            </a:endParaRPr>
          </a:p>
        </p:txBody>
      </p:sp>
      <p:pic>
        <p:nvPicPr>
          <p:cNvPr id="44" name="Inhaltsplatzhalt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400" y="1235038"/>
            <a:ext cx="2952000" cy="3936000"/>
          </a:xfrm>
          <a:prstGeom prst="rect">
            <a:avLst/>
          </a:prstGeom>
        </p:spPr>
      </p:pic>
      <p:sp>
        <p:nvSpPr>
          <p:cNvPr id="8" name="Textfeld 7"/>
          <p:cNvSpPr txBox="1"/>
          <p:nvPr/>
        </p:nvSpPr>
        <p:spPr>
          <a:xfrm>
            <a:off x="3872029" y="6629400"/>
            <a:ext cx="1409360"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 Aksana Zakirova</a:t>
            </a:r>
            <a:endParaRPr lang="en-US" sz="900" dirty="0" smtClean="0">
              <a:solidFill>
                <a:schemeClr val="bg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1717568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7619008" y="5537022"/>
            <a:ext cx="1372591" cy="131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bg1"/>
                </a:solidFill>
              </a:rPr>
              <a:t>Благополучие человека </a:t>
            </a:r>
            <a:endParaRPr lang="de-DE" sz="1200" b="1" dirty="0">
              <a:solidFill>
                <a:schemeClr val="bg1"/>
              </a:solidFill>
            </a:endParaRPr>
          </a:p>
          <a:p>
            <a:pPr algn="ctr"/>
            <a:r>
              <a:rPr lang="de-DE" sz="1200" dirty="0">
                <a:solidFill>
                  <a:schemeClr val="bg1"/>
                </a:solidFill>
              </a:rPr>
              <a:t>Human </a:t>
            </a:r>
            <a:r>
              <a:rPr lang="de-DE" sz="1200" dirty="0" err="1">
                <a:solidFill>
                  <a:schemeClr val="bg1"/>
                </a:solidFill>
              </a:rPr>
              <a:t>wellbeing</a:t>
            </a:r>
            <a:endParaRPr lang="de-DE" sz="1200" dirty="0">
              <a:solidFill>
                <a:schemeClr val="bg1"/>
              </a:solidFill>
            </a:endParaRPr>
          </a:p>
        </p:txBody>
      </p:sp>
      <p:sp>
        <p:nvSpPr>
          <p:cNvPr id="430" name="Textfeld 429"/>
          <p:cNvSpPr txBox="1"/>
          <p:nvPr/>
        </p:nvSpPr>
        <p:spPr>
          <a:xfrm>
            <a:off x="3581400" y="728246"/>
            <a:ext cx="1603324" cy="338554"/>
          </a:xfrm>
          <a:prstGeom prst="rect">
            <a:avLst/>
          </a:prstGeom>
          <a:noFill/>
        </p:spPr>
        <p:txBody>
          <a:bodyPr wrap="none" rtlCol="0">
            <a:spAutoFit/>
          </a:bodyPr>
          <a:lstStyle/>
          <a:p>
            <a:r>
              <a:rPr lang="de-DE" sz="1600" b="1" dirty="0"/>
              <a:t>O</a:t>
            </a:r>
            <a:r>
              <a:rPr lang="tg-Cyrl-TJ" sz="1600" b="1" dirty="0"/>
              <a:t>хват </a:t>
            </a:r>
            <a:r>
              <a:rPr lang="de-DE" sz="1600" dirty="0"/>
              <a:t>/</a:t>
            </a:r>
            <a:r>
              <a:rPr lang="de-DE" sz="1600" b="1" dirty="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 name="Textfeld 9"/>
          <p:cNvSpPr txBox="1"/>
          <p:nvPr/>
        </p:nvSpPr>
        <p:spPr>
          <a:xfrm>
            <a:off x="3872029" y="6629400"/>
            <a:ext cx="1146468"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 Axel Schick</a:t>
            </a:r>
            <a:endParaRPr lang="en-US" sz="900" dirty="0" smtClean="0">
              <a:solidFill>
                <a:schemeClr val="bg1">
                  <a:lumMod val="75000"/>
                </a:schemeClr>
              </a:solidFill>
              <a:latin typeface="Arial" pitchFamily="34" charset="0"/>
              <a:cs typeface="Arial" pitchFamily="34" charset="0"/>
            </a:endParaRPr>
          </a:p>
        </p:txBody>
      </p:sp>
      <p:sp>
        <p:nvSpPr>
          <p:cNvPr id="11"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2927224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7619008" y="5537022"/>
            <a:ext cx="1372591" cy="131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bg1"/>
                </a:solidFill>
                <a:latin typeface="Arial" pitchFamily="34" charset="0"/>
                <a:cs typeface="Arial" pitchFamily="34" charset="0"/>
              </a:rPr>
              <a:t>Благополучие человека </a:t>
            </a:r>
          </a:p>
          <a:p>
            <a:pPr algn="ctr"/>
            <a:r>
              <a:rPr lang="de-DE" sz="1200" dirty="0" smtClean="0">
                <a:solidFill>
                  <a:schemeClr val="bg1"/>
                </a:solidFill>
              </a:rPr>
              <a:t>Human </a:t>
            </a:r>
            <a:r>
              <a:rPr lang="de-DE" sz="1200" dirty="0" err="1">
                <a:solidFill>
                  <a:schemeClr val="bg1"/>
                </a:solidFill>
              </a:rPr>
              <a:t>wellbeing</a:t>
            </a:r>
            <a:endParaRPr lang="de-DE" sz="1200" dirty="0">
              <a:solidFill>
                <a:schemeClr val="bg1"/>
              </a:solidFill>
            </a:endParaRPr>
          </a:p>
        </p:txBody>
      </p: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a:t>
            </a:r>
            <a:r>
              <a:rPr lang="ru-RU" sz="1200" b="1" dirty="0" smtClean="0">
                <a:solidFill>
                  <a:schemeClr val="tx1"/>
                </a:solidFill>
              </a:rPr>
              <a:t>системы</a:t>
            </a:r>
            <a:endParaRPr lang="ka-GE" sz="1200" b="1" dirty="0">
              <a:solidFill>
                <a:schemeClr val="tx1"/>
              </a:solidFill>
            </a:endParaRPr>
          </a:p>
          <a:p>
            <a:pPr algn="ctr" defTabSz="3420428"/>
            <a:r>
              <a:rPr lang="de-DE" sz="1200" dirty="0" err="1">
                <a:solidFill>
                  <a:schemeClr val="tx1"/>
                </a:solidFill>
                <a:latin typeface="+mj-lt"/>
                <a:cs typeface="Arial" pitchFamily="34" charset="0"/>
              </a:rPr>
              <a:t>Social</a:t>
            </a:r>
            <a:r>
              <a:rPr lang="de-DE" sz="1200" dirty="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a:t>
            </a:r>
            <a:r>
              <a:rPr lang="tg-Cyrl-TJ" sz="1200" b="1" dirty="0" smtClean="0">
                <a:solidFill>
                  <a:schemeClr val="tx1"/>
                </a:solidFill>
              </a:rPr>
              <a:t>услуги</a:t>
            </a:r>
            <a:endParaRPr lang="de-DE" sz="1200" b="1" dirty="0">
              <a:solidFill>
                <a:schemeClr val="tx1"/>
              </a:solidFill>
            </a:endParaRPr>
          </a:p>
          <a:p>
            <a:pPr algn="ctr"/>
            <a:r>
              <a:rPr lang="pt-BR" sz="1200" dirty="0">
                <a:solidFill>
                  <a:schemeClr val="tx1"/>
                </a:solidFill>
              </a:rPr>
              <a:t>Social 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64238" cy="338554"/>
          </a:xfrm>
          <a:prstGeom prst="rect">
            <a:avLst/>
          </a:prstGeom>
          <a:noFill/>
        </p:spPr>
        <p:txBody>
          <a:bodyPr wrap="none" rtlCol="0">
            <a:spAutoFit/>
          </a:bodyPr>
          <a:lstStyle/>
          <a:p>
            <a:r>
              <a:rPr lang="de-DE" sz="1600" b="1" dirty="0"/>
              <a:t>O</a:t>
            </a:r>
            <a:r>
              <a:rPr lang="tg-Cyrl-TJ" sz="1600" b="1" dirty="0"/>
              <a:t>хват  </a:t>
            </a:r>
            <a:r>
              <a:rPr lang="de-DE" sz="1600" dirty="0"/>
              <a:t>/</a:t>
            </a:r>
            <a:r>
              <a:rPr lang="de-DE" sz="1600" b="1" dirty="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5" name="Textfeld 14"/>
          <p:cNvSpPr txBox="1"/>
          <p:nvPr/>
        </p:nvSpPr>
        <p:spPr>
          <a:xfrm>
            <a:off x="3872029" y="6629400"/>
            <a:ext cx="1146468"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 Axel Schick</a:t>
            </a:r>
            <a:endParaRPr lang="en-US" sz="900" dirty="0" smtClean="0">
              <a:solidFill>
                <a:schemeClr val="bg1">
                  <a:lumMod val="75000"/>
                </a:schemeClr>
              </a:solidFill>
              <a:latin typeface="Arial" pitchFamily="34" charset="0"/>
              <a:cs typeface="Arial" pitchFamily="34" charset="0"/>
            </a:endParaRPr>
          </a:p>
        </p:txBody>
      </p:sp>
      <p:sp>
        <p:nvSpPr>
          <p:cNvPr id="16"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12497360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3"/>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7619008" y="5537022"/>
            <a:ext cx="1372591" cy="1313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165076" y="5537023"/>
            <a:ext cx="1352936" cy="1320977"/>
          </a:xfrm>
          <a:prstGeom prst="rect">
            <a:avLst/>
          </a:prstGeom>
          <a:noFill/>
          <a:extLst>
            <a:ext uri="{909E8E84-426E-40DD-AFC4-6F175D3DCCD1}">
              <a14:hiddenFill xmlns:a14="http://schemas.microsoft.com/office/drawing/2010/main">
                <a:solidFill>
                  <a:srgbClr val="FFFFFF"/>
                </a:solidFill>
              </a14:hiddenFill>
            </a:ext>
          </a:extLst>
        </p:spPr>
      </p:pic>
      <p:sp>
        <p:nvSpPr>
          <p:cNvPr id="43" name="Rechteck 42"/>
          <p:cNvSpPr/>
          <p:nvPr/>
        </p:nvSpPr>
        <p:spPr>
          <a:xfrm>
            <a:off x="3429001" y="728246"/>
            <a:ext cx="5687888" cy="4529554"/>
          </a:xfrm>
          <a:prstGeom prst="rect">
            <a:avLst/>
          </a:prstGeom>
          <a:solidFill>
            <a:schemeClr val="bg2">
              <a:lumMod val="75000"/>
              <a:alpha val="42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1"/>
          </a:p>
        </p:txBody>
      </p:sp>
      <p:sp>
        <p:nvSpPr>
          <p:cNvPr id="10" name="Rechteck 9"/>
          <p:cNvSpPr/>
          <p:nvPr/>
        </p:nvSpPr>
        <p:spPr>
          <a:xfrm>
            <a:off x="7400459" y="1447800"/>
            <a:ext cx="1591141" cy="987359"/>
          </a:xfrm>
          <a:prstGeom prst="rect">
            <a:avLst/>
          </a:prstGeom>
          <a:solidFill>
            <a:srgbClr val="00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tx1"/>
                </a:solidFill>
              </a:rPr>
              <a:t>Экосистемные </a:t>
            </a:r>
            <a:r>
              <a:rPr lang="ru-RU" sz="1200" b="1" dirty="0" smtClean="0">
                <a:solidFill>
                  <a:schemeClr val="tx1"/>
                </a:solidFill>
              </a:rPr>
              <a:t>услуги</a:t>
            </a:r>
            <a:endParaRPr lang="de-DE" sz="1200" b="1" dirty="0">
              <a:solidFill>
                <a:schemeClr val="tx1"/>
              </a:solidFill>
            </a:endParaRPr>
          </a:p>
          <a:p>
            <a:pPr algn="ctr"/>
            <a:r>
              <a:rPr lang="pt-BR" sz="1200" dirty="0">
                <a:solidFill>
                  <a:schemeClr val="tx1"/>
                </a:solidFill>
              </a:rPr>
              <a:t>Ecosystem services</a:t>
            </a:r>
            <a:endParaRPr lang="de-DE" sz="1200" dirty="0">
              <a:solidFill>
                <a:schemeClr val="tx1"/>
              </a:solidFill>
            </a:endParaRPr>
          </a:p>
        </p:txBody>
      </p:sp>
      <p:sp>
        <p:nvSpPr>
          <p:cNvPr id="14" name="Rechteck 13"/>
          <p:cNvSpPr/>
          <p:nvPr/>
        </p:nvSpPr>
        <p:spPr>
          <a:xfrm>
            <a:off x="7400458" y="2895600"/>
            <a:ext cx="1591141" cy="941501"/>
          </a:xfrm>
          <a:prstGeom prst="rect">
            <a:avLst/>
          </a:prstGeom>
          <a:solidFill>
            <a:srgbClr val="0099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chemeClr val="bg1"/>
                </a:solidFill>
                <a:latin typeface="Arial" pitchFamily="34" charset="0"/>
                <a:cs typeface="Arial" pitchFamily="34" charset="0"/>
              </a:rPr>
              <a:t>Благополучие человека </a:t>
            </a:r>
          </a:p>
          <a:p>
            <a:pPr algn="ctr"/>
            <a:r>
              <a:rPr lang="de-DE" sz="1200" dirty="0" smtClean="0">
                <a:solidFill>
                  <a:schemeClr val="bg1"/>
                </a:solidFill>
              </a:rPr>
              <a:t>Human </a:t>
            </a:r>
            <a:r>
              <a:rPr lang="de-DE" sz="1200" dirty="0" err="1">
                <a:solidFill>
                  <a:schemeClr val="bg1"/>
                </a:solidFill>
              </a:rPr>
              <a:t>wellbeing</a:t>
            </a:r>
            <a:endParaRPr lang="de-DE" sz="1200" dirty="0">
              <a:solidFill>
                <a:schemeClr val="bg1"/>
              </a:solidFill>
            </a:endParaRPr>
          </a:p>
        </p:txBody>
      </p:sp>
      <p:cxnSp>
        <p:nvCxnSpPr>
          <p:cNvPr id="15" name="Gewinkelte Verbindung 14"/>
          <p:cNvCxnSpPr>
            <a:stCxn id="10" idx="2"/>
            <a:endCxn id="14" idx="0"/>
          </p:cNvCxnSpPr>
          <p:nvPr/>
        </p:nvCxnSpPr>
        <p:spPr>
          <a:xfrm rot="5400000">
            <a:off x="7965810" y="2665379"/>
            <a:ext cx="460441" cy="1"/>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53" name="Rechteck 52"/>
          <p:cNvSpPr/>
          <p:nvPr/>
        </p:nvSpPr>
        <p:spPr>
          <a:xfrm>
            <a:off x="5344028" y="4282432"/>
            <a:ext cx="1418957" cy="916062"/>
          </a:xfrm>
          <a:prstGeom prst="rect">
            <a:avLst/>
          </a:prstGeom>
          <a:solidFill>
            <a:schemeClr val="accent1">
              <a:lumMod val="40000"/>
              <a:lumOff val="60000"/>
            </a:schemeClr>
          </a:solidFill>
          <a:ln w="31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3420428"/>
            <a:r>
              <a:rPr lang="ru-RU" sz="1200" b="1" dirty="0">
                <a:solidFill>
                  <a:schemeClr val="tx1"/>
                </a:solidFill>
              </a:rPr>
              <a:t>Социальные системы</a:t>
            </a:r>
          </a:p>
          <a:p>
            <a:pPr algn="ctr" defTabSz="3420428"/>
            <a:r>
              <a:rPr lang="de-DE" sz="1200" dirty="0" err="1" smtClean="0">
                <a:solidFill>
                  <a:schemeClr val="tx1"/>
                </a:solidFill>
                <a:latin typeface="+mj-lt"/>
                <a:cs typeface="Arial" pitchFamily="34" charset="0"/>
              </a:rPr>
              <a:t>Social</a:t>
            </a:r>
            <a:r>
              <a:rPr lang="de-DE" sz="1200" dirty="0" smtClean="0">
                <a:solidFill>
                  <a:schemeClr val="tx1"/>
                </a:solidFill>
                <a:latin typeface="+mj-lt"/>
                <a:cs typeface="Arial" pitchFamily="34" charset="0"/>
              </a:rPr>
              <a:t> </a:t>
            </a:r>
            <a:r>
              <a:rPr lang="de-DE" sz="1200" dirty="0" err="1">
                <a:solidFill>
                  <a:schemeClr val="tx1"/>
                </a:solidFill>
                <a:latin typeface="+mj-lt"/>
                <a:cs typeface="Arial" pitchFamily="34" charset="0"/>
              </a:rPr>
              <a:t>systems</a:t>
            </a:r>
            <a:endParaRPr lang="de-DE" sz="1200" dirty="0">
              <a:solidFill>
                <a:schemeClr val="tx1"/>
              </a:solidFill>
              <a:latin typeface="+mj-lt"/>
              <a:cs typeface="Arial" pitchFamily="34" charset="0"/>
            </a:endParaRPr>
          </a:p>
        </p:txBody>
      </p:sp>
      <p:sp>
        <p:nvSpPr>
          <p:cNvPr id="69" name="Rechteck 68"/>
          <p:cNvSpPr/>
          <p:nvPr/>
        </p:nvSpPr>
        <p:spPr>
          <a:xfrm>
            <a:off x="7397049" y="4282432"/>
            <a:ext cx="1594550" cy="916062"/>
          </a:xfrm>
          <a:prstGeom prst="rect">
            <a:avLst/>
          </a:prstGeom>
          <a:solidFill>
            <a:srgbClr val="C1FFF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g-Cyrl-TJ" sz="1200" b="1" dirty="0">
                <a:solidFill>
                  <a:schemeClr val="tx1"/>
                </a:solidFill>
              </a:rPr>
              <a:t>Социальные услуги</a:t>
            </a:r>
          </a:p>
          <a:p>
            <a:pPr algn="ctr"/>
            <a:r>
              <a:rPr lang="pt-BR" sz="1200" dirty="0" smtClean="0">
                <a:solidFill>
                  <a:schemeClr val="tx1"/>
                </a:solidFill>
              </a:rPr>
              <a:t>Social </a:t>
            </a:r>
            <a:r>
              <a:rPr lang="pt-BR" sz="1200" dirty="0">
                <a:solidFill>
                  <a:schemeClr val="tx1"/>
                </a:solidFill>
              </a:rPr>
              <a:t>services</a:t>
            </a:r>
            <a:endParaRPr lang="de-DE" sz="1200" dirty="0">
              <a:solidFill>
                <a:schemeClr val="tx1"/>
              </a:solidFill>
            </a:endParaRPr>
          </a:p>
        </p:txBody>
      </p:sp>
      <p:cxnSp>
        <p:nvCxnSpPr>
          <p:cNvPr id="81" name="Gewinkelte Verbindung 18"/>
          <p:cNvCxnSpPr>
            <a:stCxn id="69" idx="0"/>
            <a:endCxn id="14" idx="2"/>
          </p:cNvCxnSpPr>
          <p:nvPr/>
        </p:nvCxnSpPr>
        <p:spPr>
          <a:xfrm rot="5400000" flipH="1" flipV="1">
            <a:off x="7972511" y="4058915"/>
            <a:ext cx="445331" cy="1705"/>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Gewinkelte Verbindung 31"/>
          <p:cNvCxnSpPr>
            <a:stCxn id="53" idx="3"/>
            <a:endCxn id="69" idx="1"/>
          </p:cNvCxnSpPr>
          <p:nvPr/>
        </p:nvCxnSpPr>
        <p:spPr>
          <a:xfrm>
            <a:off x="6762985" y="4740463"/>
            <a:ext cx="634064" cy="12700"/>
          </a:xfrm>
          <a:prstGeom prst="bentConnector3">
            <a:avLst>
              <a:gd name="adj1" fmla="val 50000"/>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30" name="Textfeld 429"/>
          <p:cNvSpPr txBox="1"/>
          <p:nvPr/>
        </p:nvSpPr>
        <p:spPr>
          <a:xfrm>
            <a:off x="3581400" y="728246"/>
            <a:ext cx="1603324" cy="338554"/>
          </a:xfrm>
          <a:prstGeom prst="rect">
            <a:avLst/>
          </a:prstGeom>
          <a:noFill/>
        </p:spPr>
        <p:txBody>
          <a:bodyPr wrap="none" rtlCol="0">
            <a:spAutoFit/>
          </a:bodyPr>
          <a:lstStyle/>
          <a:p>
            <a:r>
              <a:rPr lang="de-DE" sz="1600" b="1" dirty="0"/>
              <a:t>O</a:t>
            </a:r>
            <a:r>
              <a:rPr lang="tg-Cyrl-TJ" sz="1600" b="1" dirty="0"/>
              <a:t>хват </a:t>
            </a:r>
            <a:r>
              <a:rPr lang="de-DE" sz="1600" dirty="0"/>
              <a:t>/</a:t>
            </a:r>
            <a:r>
              <a:rPr lang="de-DE" sz="1600" b="1" dirty="0"/>
              <a:t> </a:t>
            </a:r>
            <a:r>
              <a:rPr lang="de-DE" sz="1600" dirty="0" err="1">
                <a:latin typeface="+mj-lt"/>
              </a:rPr>
              <a:t>Scope</a:t>
            </a:r>
            <a:endParaRPr lang="de-DE" sz="1600" dirty="0">
              <a:latin typeface="+mj-lt"/>
            </a:endParaRPr>
          </a:p>
        </p:txBody>
      </p:sp>
      <p:sp>
        <p:nvSpPr>
          <p:cNvPr id="3" name="AutoShape 2" descr="Grain production set to increase in Tajikistan | Tajikistan News ASIA-Plus"/>
          <p:cNvSpPr>
            <a:spLocks noChangeAspect="1" noChangeArrowheads="1"/>
          </p:cNvSpPr>
          <p:nvPr/>
        </p:nvSpPr>
        <p:spPr bwMode="auto">
          <a:xfrm>
            <a:off x="155574" y="-144463"/>
            <a:ext cx="987425" cy="98742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 name="Textfeld 16"/>
          <p:cNvSpPr txBox="1"/>
          <p:nvPr/>
        </p:nvSpPr>
        <p:spPr>
          <a:xfrm>
            <a:off x="3872029" y="6629400"/>
            <a:ext cx="2127505" cy="230832"/>
          </a:xfrm>
          <a:prstGeom prst="rect">
            <a:avLst/>
          </a:prstGeom>
          <a:noFill/>
        </p:spPr>
        <p:txBody>
          <a:bodyPr wrap="none" rtlCol="0">
            <a:spAutoFit/>
          </a:bodyPr>
          <a:lstStyle/>
          <a:p>
            <a:r>
              <a:rPr lang="en-US" sz="900" smtClean="0">
                <a:solidFill>
                  <a:schemeClr val="bg1">
                    <a:lumMod val="75000"/>
                  </a:schemeClr>
                </a:solidFill>
                <a:latin typeface="Arial" pitchFamily="34" charset="0"/>
                <a:cs typeface="Arial" pitchFamily="34" charset="0"/>
              </a:rPr>
              <a:t>Photos: Axel Schick, Aksana Zakirova</a:t>
            </a:r>
          </a:p>
        </p:txBody>
      </p:sp>
      <p:sp>
        <p:nvSpPr>
          <p:cNvPr id="18" name="Titel 2"/>
          <p:cNvSpPr txBox="1">
            <a:spLocks/>
          </p:cNvSpPr>
          <p:nvPr/>
        </p:nvSpPr>
        <p:spPr>
          <a:xfrm>
            <a:off x="35496" y="-60118"/>
            <a:ext cx="7889304" cy="7459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sz="2400" b="1"/>
              <a:t/>
            </a:r>
            <a:br>
              <a:rPr lang="de-DE" sz="2400" b="1"/>
            </a:br>
            <a:r>
              <a:rPr lang="az-Cyrl-AZ" sz="2000" b="1" smtClean="0"/>
              <a:t>Модель </a:t>
            </a:r>
            <a:r>
              <a:rPr lang="az-Cyrl-AZ" sz="2000" b="1"/>
              <a:t>ситуации: </a:t>
            </a:r>
            <a:r>
              <a:rPr lang="az-Cyrl-AZ" sz="2000" b="1" i="1" dirty="0"/>
              <a:t>карта знаний</a:t>
            </a:r>
            <a:endParaRPr lang="de-DE" sz="2000" b="1" i="1" dirty="0"/>
          </a:p>
          <a:p>
            <a:pPr algn="l"/>
            <a:r>
              <a:rPr lang="de-DE" sz="1600" smtClean="0"/>
              <a:t>Situation </a:t>
            </a:r>
            <a:r>
              <a:rPr lang="de-DE" sz="1600" dirty="0" err="1"/>
              <a:t>model</a:t>
            </a:r>
            <a:r>
              <a:rPr lang="de-DE" sz="1600" dirty="0"/>
              <a:t>: a </a:t>
            </a:r>
            <a:r>
              <a:rPr lang="de-DE" sz="1600" dirty="0" err="1"/>
              <a:t>knowledge</a:t>
            </a:r>
            <a:r>
              <a:rPr lang="de-DE" sz="1600" dirty="0"/>
              <a:t> </a:t>
            </a:r>
            <a:r>
              <a:rPr lang="de-DE" sz="1600" dirty="0" err="1"/>
              <a:t>map</a:t>
            </a:r>
            <a:r>
              <a:rPr lang="de-DE" sz="1800" dirty="0"/>
              <a:t/>
            </a:r>
            <a:br>
              <a:rPr lang="de-DE" sz="1800" dirty="0"/>
            </a:br>
            <a:endParaRPr lang="de-DE" sz="1800" dirty="0"/>
          </a:p>
        </p:txBody>
      </p:sp>
    </p:spTree>
    <p:extLst>
      <p:ext uri="{BB962C8B-B14F-4D97-AF65-F5344CB8AC3E}">
        <p14:creationId xmlns:p14="http://schemas.microsoft.com/office/powerpoint/2010/main" val="1539754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_2007_Vorlage_HNEE_03042010HL">
  <a:themeElements>
    <a:clrScheme name="HNE Eberswalde">
      <a:dk1>
        <a:srgbClr val="000000"/>
      </a:dk1>
      <a:lt1>
        <a:srgbClr val="FFFFFF"/>
      </a:lt1>
      <a:dk2>
        <a:srgbClr val="4F4634"/>
      </a:dk2>
      <a:lt2>
        <a:srgbClr val="ECEADC"/>
      </a:lt2>
      <a:accent1>
        <a:srgbClr val="92B033"/>
      </a:accent1>
      <a:accent2>
        <a:srgbClr val="4F4634"/>
      </a:accent2>
      <a:accent3>
        <a:srgbClr val="E1E8C3"/>
      </a:accent3>
      <a:accent4>
        <a:srgbClr val="000000"/>
      </a:accent4>
      <a:accent5>
        <a:srgbClr val="BF9000"/>
      </a:accent5>
      <a:accent6>
        <a:srgbClr val="ECEADC"/>
      </a:accent6>
      <a:hlink>
        <a:srgbClr val="495819"/>
      </a:hlink>
      <a:folHlink>
        <a:srgbClr val="BF9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smtClean="0">
            <a:latin typeface="Arial" pitchFamily="34" charset="0"/>
            <a:cs typeface="Arial" pitchFamily="34"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FFDA5E4E46394983A237C5728B8568" ma:contentTypeVersion="0" ma:contentTypeDescription="Create a new document." ma:contentTypeScope="" ma:versionID="1ba846ccb5ebd08996df580a5251fb1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4ECED3-F1B3-49F9-99A8-58055BF7B7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10C7FC5-FAB0-4F47-89DE-9E2DD8C7DF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PPT_2007_Vorlage_HNEE_03042010HL</Template>
  <TotalTime>0</TotalTime>
  <Words>575</Words>
  <Application>Microsoft Office PowerPoint</Application>
  <PresentationFormat>Bildschirmpräsentation (4:3)</PresentationFormat>
  <Paragraphs>229</Paragraphs>
  <Slides>16</Slides>
  <Notes>15</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16</vt:i4>
      </vt:variant>
    </vt:vector>
  </HeadingPairs>
  <TitlesOfParts>
    <vt:vector size="23" baseType="lpstr">
      <vt:lpstr>Arial</vt:lpstr>
      <vt:lpstr>Arial Unicode MS</vt:lpstr>
      <vt:lpstr>Century Gothic</vt:lpstr>
      <vt:lpstr>Sylfaen</vt:lpstr>
      <vt:lpstr>Tahoma</vt:lpstr>
      <vt:lpstr>Times New Roman</vt:lpstr>
      <vt:lpstr>PPT_2007_Vorlage_HNEE_03042010HL</vt:lpstr>
      <vt:lpstr>Credits and conditions of use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HNE Eberswalde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Vorlage PowerPoint</dc:subject>
  <dc:creator>prakash</dc:creator>
  <cp:keywords>Marketing</cp:keywords>
  <dc:description>Dieses Dokument kann unter www.hnee.de/styles in aktualisierter Form runtergeladen werden</dc:description>
  <cp:lastModifiedBy>Michael Spies</cp:lastModifiedBy>
  <cp:revision>983</cp:revision>
  <dcterms:created xsi:type="dcterms:W3CDTF">2014-01-17T14:47:17Z</dcterms:created>
  <dcterms:modified xsi:type="dcterms:W3CDTF">2025-06-04T14:11:41Z</dcterms:modified>
</cp:coreProperties>
</file>